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5"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Lst>
  <p:sldSz cy="6858000" cx="12192000"/>
  <p:notesSz cx="6858000" cy="9144000"/>
  <p:embeddedFontLst>
    <p:embeddedFont>
      <p:font typeface="Corbel"/>
      <p:regular r:id="rId48"/>
      <p:bold r:id="rId49"/>
      <p:italic r:id="rId50"/>
      <p:boldItalic r:id="rId51"/>
    </p:embeddedFont>
    <p:embeddedFont>
      <p:font typeface="Helvetica Neue Light"/>
      <p:regular r:id="rId52"/>
      <p:bold r:id="rId53"/>
      <p:italic r:id="rId54"/>
      <p:boldItalic r:id="rId5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42" Type="http://schemas.openxmlformats.org/officeDocument/2006/relationships/slide" Target="slides/slide38.xml"/><Relationship Id="rId41" Type="http://schemas.openxmlformats.org/officeDocument/2006/relationships/slide" Target="slides/slide37.xml"/><Relationship Id="rId44" Type="http://schemas.openxmlformats.org/officeDocument/2006/relationships/slide" Target="slides/slide40.xml"/><Relationship Id="rId43" Type="http://schemas.openxmlformats.org/officeDocument/2006/relationships/slide" Target="slides/slide39.xml"/><Relationship Id="rId46" Type="http://schemas.openxmlformats.org/officeDocument/2006/relationships/slide" Target="slides/slide42.xml"/><Relationship Id="rId45" Type="http://schemas.openxmlformats.org/officeDocument/2006/relationships/slide" Target="slides/slide41.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font" Target="fonts/Corbel-regular.fntdata"/><Relationship Id="rId47" Type="http://schemas.openxmlformats.org/officeDocument/2006/relationships/slide" Target="slides/slide43.xml"/><Relationship Id="rId49" Type="http://schemas.openxmlformats.org/officeDocument/2006/relationships/font" Target="fonts/Corbel-bold.fntdata"/><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33" Type="http://schemas.openxmlformats.org/officeDocument/2006/relationships/slide" Target="slides/slide29.xml"/><Relationship Id="rId32" Type="http://schemas.openxmlformats.org/officeDocument/2006/relationships/slide" Target="slides/slide28.xml"/><Relationship Id="rId35" Type="http://schemas.openxmlformats.org/officeDocument/2006/relationships/slide" Target="slides/slide31.xml"/><Relationship Id="rId34" Type="http://schemas.openxmlformats.org/officeDocument/2006/relationships/slide" Target="slides/slide30.xml"/><Relationship Id="rId37" Type="http://schemas.openxmlformats.org/officeDocument/2006/relationships/slide" Target="slides/slide33.xml"/><Relationship Id="rId36" Type="http://schemas.openxmlformats.org/officeDocument/2006/relationships/slide" Target="slides/slide32.xml"/><Relationship Id="rId39" Type="http://schemas.openxmlformats.org/officeDocument/2006/relationships/slide" Target="slides/slide35.xml"/><Relationship Id="rId38" Type="http://schemas.openxmlformats.org/officeDocument/2006/relationships/slide" Target="slides/slide34.xml"/><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51" Type="http://schemas.openxmlformats.org/officeDocument/2006/relationships/font" Target="fonts/Corbel-boldItalic.fntdata"/><Relationship Id="rId50" Type="http://schemas.openxmlformats.org/officeDocument/2006/relationships/font" Target="fonts/Corbel-italic.fntdata"/><Relationship Id="rId53" Type="http://schemas.openxmlformats.org/officeDocument/2006/relationships/font" Target="fonts/HelveticaNeueLight-bold.fntdata"/><Relationship Id="rId52" Type="http://schemas.openxmlformats.org/officeDocument/2006/relationships/font" Target="fonts/HelveticaNeueLight-regular.fntdata"/><Relationship Id="rId11" Type="http://schemas.openxmlformats.org/officeDocument/2006/relationships/slide" Target="slides/slide7.xml"/><Relationship Id="rId55" Type="http://schemas.openxmlformats.org/officeDocument/2006/relationships/font" Target="fonts/HelveticaNeueLight-boldItalic.fntdata"/><Relationship Id="rId10" Type="http://schemas.openxmlformats.org/officeDocument/2006/relationships/slide" Target="slides/slide6.xml"/><Relationship Id="rId54" Type="http://schemas.openxmlformats.org/officeDocument/2006/relationships/font" Target="fonts/HelveticaNeueLight-italic.fntdata"/><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hu-HU"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9" name="Google Shape;139;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0" name="Google Shape;140;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hu-HU"/>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p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1" name="Google Shape;211;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9" name="Google Shape;219;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p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7" name="Google Shape;227;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p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5" name="Google Shape;235;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p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3" name="Google Shape;243;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p1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1" name="Google Shape;251;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p1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2" name="Google Shape;262;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p1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9" name="Google Shape;269;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p1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6" name="Google Shape;276;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p1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3" name="Google Shape;283;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0" name="Google Shape;150;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p2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1" name="Google Shape;291;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p2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8" name="Google Shape;298;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p2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6" name="Google Shape;306;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p2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4" name="Google Shape;314;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p2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2" name="Google Shape;322;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p2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9" name="Google Shape;329;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p2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7" name="Google Shape;337;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p2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4" name="Google Shape;344;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p2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4" name="Google Shape;354;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p2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3" name="Google Shape;363;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8" name="Google Shape;158;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p3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7" name="Google Shape;377;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p3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6" name="Google Shape;386;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p3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6" name="Google Shape;396;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p3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3" name="Google Shape;403;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p3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1" name="Google Shape;411;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 name="Shape 418"/>
        <p:cNvGrpSpPr/>
        <p:nvPr/>
      </p:nvGrpSpPr>
      <p:grpSpPr>
        <a:xfrm>
          <a:off x="0" y="0"/>
          <a:ext cx="0" cy="0"/>
          <a:chOff x="0" y="0"/>
          <a:chExt cx="0" cy="0"/>
        </a:xfrm>
      </p:grpSpPr>
      <p:sp>
        <p:nvSpPr>
          <p:cNvPr id="419" name="Google Shape;419;p3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0" name="Google Shape;420;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 name="Shape 426"/>
        <p:cNvGrpSpPr/>
        <p:nvPr/>
      </p:nvGrpSpPr>
      <p:grpSpPr>
        <a:xfrm>
          <a:off x="0" y="0"/>
          <a:ext cx="0" cy="0"/>
          <a:chOff x="0" y="0"/>
          <a:chExt cx="0" cy="0"/>
        </a:xfrm>
      </p:grpSpPr>
      <p:sp>
        <p:nvSpPr>
          <p:cNvPr id="427" name="Google Shape;427;p3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8" name="Google Shape;428;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4" name="Shape 434"/>
        <p:cNvGrpSpPr/>
        <p:nvPr/>
      </p:nvGrpSpPr>
      <p:grpSpPr>
        <a:xfrm>
          <a:off x="0" y="0"/>
          <a:ext cx="0" cy="0"/>
          <a:chOff x="0" y="0"/>
          <a:chExt cx="0" cy="0"/>
        </a:xfrm>
      </p:grpSpPr>
      <p:sp>
        <p:nvSpPr>
          <p:cNvPr id="435" name="Google Shape;435;p3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6" name="Google Shape;436;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 name="Shape 443"/>
        <p:cNvGrpSpPr/>
        <p:nvPr/>
      </p:nvGrpSpPr>
      <p:grpSpPr>
        <a:xfrm>
          <a:off x="0" y="0"/>
          <a:ext cx="0" cy="0"/>
          <a:chOff x="0" y="0"/>
          <a:chExt cx="0" cy="0"/>
        </a:xfrm>
      </p:grpSpPr>
      <p:sp>
        <p:nvSpPr>
          <p:cNvPr id="444" name="Google Shape;444;p3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5" name="Google Shape;445;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1" name="Shape 451"/>
        <p:cNvGrpSpPr/>
        <p:nvPr/>
      </p:nvGrpSpPr>
      <p:grpSpPr>
        <a:xfrm>
          <a:off x="0" y="0"/>
          <a:ext cx="0" cy="0"/>
          <a:chOff x="0" y="0"/>
          <a:chExt cx="0" cy="0"/>
        </a:xfrm>
      </p:grpSpPr>
      <p:sp>
        <p:nvSpPr>
          <p:cNvPr id="452" name="Google Shape;452;p3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3" name="Google Shape;453;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6" name="Google Shape;166;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9" name="Shape 459"/>
        <p:cNvGrpSpPr/>
        <p:nvPr/>
      </p:nvGrpSpPr>
      <p:grpSpPr>
        <a:xfrm>
          <a:off x="0" y="0"/>
          <a:ext cx="0" cy="0"/>
          <a:chOff x="0" y="0"/>
          <a:chExt cx="0" cy="0"/>
        </a:xfrm>
      </p:grpSpPr>
      <p:sp>
        <p:nvSpPr>
          <p:cNvPr id="460" name="Google Shape;460;p4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1" name="Google Shape;461;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7" name="Shape 467"/>
        <p:cNvGrpSpPr/>
        <p:nvPr/>
      </p:nvGrpSpPr>
      <p:grpSpPr>
        <a:xfrm>
          <a:off x="0" y="0"/>
          <a:ext cx="0" cy="0"/>
          <a:chOff x="0" y="0"/>
          <a:chExt cx="0" cy="0"/>
        </a:xfrm>
      </p:grpSpPr>
      <p:sp>
        <p:nvSpPr>
          <p:cNvPr id="468" name="Google Shape;468;p4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9" name="Google Shape;469;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5" name="Shape 475"/>
        <p:cNvGrpSpPr/>
        <p:nvPr/>
      </p:nvGrpSpPr>
      <p:grpSpPr>
        <a:xfrm>
          <a:off x="0" y="0"/>
          <a:ext cx="0" cy="0"/>
          <a:chOff x="0" y="0"/>
          <a:chExt cx="0" cy="0"/>
        </a:xfrm>
      </p:grpSpPr>
      <p:sp>
        <p:nvSpPr>
          <p:cNvPr id="476" name="Google Shape;476;p4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7" name="Google Shape;477;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2" name="Shape 482"/>
        <p:cNvGrpSpPr/>
        <p:nvPr/>
      </p:nvGrpSpPr>
      <p:grpSpPr>
        <a:xfrm>
          <a:off x="0" y="0"/>
          <a:ext cx="0" cy="0"/>
          <a:chOff x="0" y="0"/>
          <a:chExt cx="0" cy="0"/>
        </a:xfrm>
      </p:grpSpPr>
      <p:sp>
        <p:nvSpPr>
          <p:cNvPr id="483" name="Google Shape;483;p4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4" name="Google Shape;484;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4" name="Google Shape;174;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1" name="Google Shape;181;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p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8" name="Google Shape;188;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5" name="Google Shape;195;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3" name="Google Shape;203;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ímdia" type="title">
  <p:cSld name="TITLE">
    <p:spTree>
      <p:nvGrpSpPr>
        <p:cNvPr id="15" name="Shape 15"/>
        <p:cNvGrpSpPr/>
        <p:nvPr/>
      </p:nvGrpSpPr>
      <p:grpSpPr>
        <a:xfrm>
          <a:off x="0" y="0"/>
          <a:ext cx="0" cy="0"/>
          <a:chOff x="0" y="0"/>
          <a:chExt cx="0" cy="0"/>
        </a:xfrm>
      </p:grpSpPr>
      <p:sp>
        <p:nvSpPr>
          <p:cNvPr id="16" name="Google Shape;16;p2"/>
          <p:cNvSpPr txBox="1"/>
          <p:nvPr>
            <p:ph type="ctrTitle"/>
          </p:nvPr>
        </p:nvSpPr>
        <p:spPr>
          <a:xfrm>
            <a:off x="2209800" y="4464028"/>
            <a:ext cx="9144000" cy="1641490"/>
          </a:xfrm>
          <a:prstGeom prst="rect">
            <a:avLst/>
          </a:prstGeom>
          <a:noFill/>
          <a:ln>
            <a:noFill/>
          </a:ln>
        </p:spPr>
        <p:txBody>
          <a:bodyPr anchorCtr="0" anchor="t" bIns="45700" lIns="91425" spcFirstLastPara="1" rIns="91425" wrap="square" tIns="45700">
            <a:normAutofit/>
          </a:bodyPr>
          <a:lstStyle>
            <a:lvl1pPr lvl="0" algn="r">
              <a:lnSpc>
                <a:spcPct val="90000"/>
              </a:lnSpc>
              <a:spcBef>
                <a:spcPts val="0"/>
              </a:spcBef>
              <a:spcAft>
                <a:spcPts val="0"/>
              </a:spcAft>
              <a:buClr>
                <a:srgbClr val="E2E2E2"/>
              </a:buClr>
              <a:buSzPts val="9600"/>
              <a:buFont typeface="Corbel"/>
              <a:buNone/>
              <a:defRPr b="0" sz="9600">
                <a:solidFill>
                  <a:srgbClr val="E2E2E2"/>
                </a:solidFill>
                <a:latin typeface="Corbel"/>
                <a:ea typeface="Corbel"/>
                <a:cs typeface="Corbel"/>
                <a:sym typeface="Corbe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2"/>
          <p:cNvSpPr txBox="1"/>
          <p:nvPr>
            <p:ph idx="1" type="subTitle"/>
          </p:nvPr>
        </p:nvSpPr>
        <p:spPr>
          <a:xfrm>
            <a:off x="2209799" y="3694375"/>
            <a:ext cx="9144000" cy="754025"/>
          </a:xfrm>
          <a:prstGeom prst="rect">
            <a:avLst/>
          </a:prstGeom>
          <a:noFill/>
          <a:ln>
            <a:noFill/>
          </a:ln>
        </p:spPr>
        <p:txBody>
          <a:bodyPr anchorCtr="0" anchor="b" bIns="45700" lIns="91425" spcFirstLastPara="1" rIns="91425" wrap="square" tIns="45700">
            <a:normAutofit/>
          </a:bodyPr>
          <a:lstStyle>
            <a:lvl1pPr lvl="0" algn="r">
              <a:lnSpc>
                <a:spcPct val="90000"/>
              </a:lnSpc>
              <a:spcBef>
                <a:spcPts val="1000"/>
              </a:spcBef>
              <a:spcAft>
                <a:spcPts val="0"/>
              </a:spcAft>
              <a:buClr>
                <a:schemeClr val="lt2"/>
              </a:buClr>
              <a:buSzPts val="3200"/>
              <a:buNone/>
              <a:defRPr b="0" sz="3200">
                <a:solidFill>
                  <a:schemeClr val="lt2"/>
                </a:solidFill>
                <a:latin typeface="Corbel"/>
                <a:ea typeface="Corbel"/>
                <a:cs typeface="Corbel"/>
                <a:sym typeface="Corbel"/>
              </a:defRPr>
            </a:lvl1pPr>
            <a:lvl2pPr lvl="1" algn="ctr">
              <a:lnSpc>
                <a:spcPct val="90000"/>
              </a:lnSpc>
              <a:spcBef>
                <a:spcPts val="500"/>
              </a:spcBef>
              <a:spcAft>
                <a:spcPts val="0"/>
              </a:spcAft>
              <a:buClr>
                <a:srgbClr val="EDEDED"/>
              </a:buClr>
              <a:buSzPts val="2000"/>
              <a:buNone/>
              <a:defRPr sz="2000"/>
            </a:lvl2pPr>
            <a:lvl3pPr lvl="2" algn="ctr">
              <a:lnSpc>
                <a:spcPct val="90000"/>
              </a:lnSpc>
              <a:spcBef>
                <a:spcPts val="500"/>
              </a:spcBef>
              <a:spcAft>
                <a:spcPts val="0"/>
              </a:spcAft>
              <a:buClr>
                <a:srgbClr val="EDEDED"/>
              </a:buClr>
              <a:buSzPts val="1800"/>
              <a:buNone/>
              <a:defRPr sz="1800"/>
            </a:lvl3pPr>
            <a:lvl4pPr lvl="3" algn="ctr">
              <a:lnSpc>
                <a:spcPct val="90000"/>
              </a:lnSpc>
              <a:spcBef>
                <a:spcPts val="500"/>
              </a:spcBef>
              <a:spcAft>
                <a:spcPts val="0"/>
              </a:spcAft>
              <a:buClr>
                <a:srgbClr val="EDEDED"/>
              </a:buClr>
              <a:buSzPts val="1600"/>
              <a:buNone/>
              <a:defRPr sz="1600"/>
            </a:lvl4pPr>
            <a:lvl5pPr lvl="4" algn="ctr">
              <a:lnSpc>
                <a:spcPct val="90000"/>
              </a:lnSpc>
              <a:spcBef>
                <a:spcPts val="500"/>
              </a:spcBef>
              <a:spcAft>
                <a:spcPts val="0"/>
              </a:spcAft>
              <a:buClr>
                <a:srgbClr val="EDEDED"/>
              </a:buClr>
              <a:buSzPts val="1600"/>
              <a:buNone/>
              <a:defRPr sz="1600"/>
            </a:lvl5pPr>
            <a:lvl6pPr lvl="5" algn="ctr">
              <a:lnSpc>
                <a:spcPct val="90000"/>
              </a:lnSpc>
              <a:spcBef>
                <a:spcPts val="500"/>
              </a:spcBef>
              <a:spcAft>
                <a:spcPts val="0"/>
              </a:spcAft>
              <a:buClr>
                <a:schemeClr val="lt1"/>
              </a:buClr>
              <a:buSzPts val="1600"/>
              <a:buNone/>
              <a:defRPr sz="1600"/>
            </a:lvl6pPr>
            <a:lvl7pPr lvl="6" algn="ctr">
              <a:lnSpc>
                <a:spcPct val="90000"/>
              </a:lnSpc>
              <a:spcBef>
                <a:spcPts val="500"/>
              </a:spcBef>
              <a:spcAft>
                <a:spcPts val="0"/>
              </a:spcAft>
              <a:buClr>
                <a:schemeClr val="lt1"/>
              </a:buClr>
              <a:buSzPts val="1600"/>
              <a:buNone/>
              <a:defRPr sz="1600"/>
            </a:lvl7pPr>
            <a:lvl8pPr lvl="7" algn="ctr">
              <a:lnSpc>
                <a:spcPct val="90000"/>
              </a:lnSpc>
              <a:spcBef>
                <a:spcPts val="500"/>
              </a:spcBef>
              <a:spcAft>
                <a:spcPts val="0"/>
              </a:spcAft>
              <a:buClr>
                <a:schemeClr val="lt1"/>
              </a:buClr>
              <a:buSzPts val="1600"/>
              <a:buNone/>
              <a:defRPr sz="1600"/>
            </a:lvl8pPr>
            <a:lvl9pPr lvl="8" algn="ctr">
              <a:lnSpc>
                <a:spcPct val="90000"/>
              </a:lnSpc>
              <a:spcBef>
                <a:spcPts val="500"/>
              </a:spcBef>
              <a:spcAft>
                <a:spcPts val="0"/>
              </a:spcAft>
              <a:buClr>
                <a:schemeClr val="lt1"/>
              </a:buClr>
              <a:buSzPts val="1600"/>
              <a:buNone/>
              <a:defRPr sz="1600"/>
            </a:lvl9pPr>
          </a:lstStyle>
          <a:p/>
        </p:txBody>
      </p:sp>
      <p:sp>
        <p:nvSpPr>
          <p:cNvPr id="18" name="Google Shape;18;p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hu-HU"/>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ép képaláírással" type="picTx">
  <p:cSld name="PICTURE_WITH_CAPTION_TEXT">
    <p:spTree>
      <p:nvGrpSpPr>
        <p:cNvPr id="76" name="Shape 76"/>
        <p:cNvGrpSpPr/>
        <p:nvPr/>
      </p:nvGrpSpPr>
      <p:grpSpPr>
        <a:xfrm>
          <a:off x="0" y="0"/>
          <a:ext cx="0" cy="0"/>
          <a:chOff x="0" y="0"/>
          <a:chExt cx="0" cy="0"/>
        </a:xfrm>
      </p:grpSpPr>
      <p:sp>
        <p:nvSpPr>
          <p:cNvPr id="77" name="Google Shape;77;p11"/>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EDEDED"/>
              </a:buClr>
              <a:buSzPts val="3200"/>
              <a:buFont typeface="Corbe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8" name="Google Shape;78;p11"/>
          <p:cNvSpPr/>
          <p:nvPr>
            <p:ph idx="2" type="pic"/>
          </p:nvPr>
        </p:nvSpPr>
        <p:spPr>
          <a:xfrm>
            <a:off x="5183188" y="987425"/>
            <a:ext cx="6172200" cy="4873625"/>
          </a:xfrm>
          <a:prstGeom prst="rect">
            <a:avLst/>
          </a:prstGeom>
          <a:noFill/>
          <a:ln>
            <a:noFill/>
          </a:ln>
        </p:spPr>
      </p:sp>
      <p:sp>
        <p:nvSpPr>
          <p:cNvPr id="79" name="Google Shape;79;p11"/>
          <p:cNvSpPr txBox="1"/>
          <p:nvPr>
            <p:ph idx="1" type="body"/>
          </p:nvPr>
        </p:nvSpPr>
        <p:spPr>
          <a:xfrm>
            <a:off x="1120000" y="2057400"/>
            <a:ext cx="3652025"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2"/>
              </a:buClr>
              <a:buSzPts val="1600"/>
              <a:buNone/>
              <a:defRPr sz="1600">
                <a:solidFill>
                  <a:schemeClr val="lt2"/>
                </a:solidFill>
              </a:defRPr>
            </a:lvl1pPr>
            <a:lvl2pPr indent="-228600" lvl="1" marL="914400" algn="l">
              <a:lnSpc>
                <a:spcPct val="90000"/>
              </a:lnSpc>
              <a:spcBef>
                <a:spcPts val="500"/>
              </a:spcBef>
              <a:spcAft>
                <a:spcPts val="0"/>
              </a:spcAft>
              <a:buClr>
                <a:srgbClr val="EDEDED"/>
              </a:buClr>
              <a:buSzPts val="1400"/>
              <a:buNone/>
              <a:defRPr sz="1400"/>
            </a:lvl2pPr>
            <a:lvl3pPr indent="-228600" lvl="2" marL="1371600" algn="l">
              <a:lnSpc>
                <a:spcPct val="90000"/>
              </a:lnSpc>
              <a:spcBef>
                <a:spcPts val="500"/>
              </a:spcBef>
              <a:spcAft>
                <a:spcPts val="0"/>
              </a:spcAft>
              <a:buClr>
                <a:srgbClr val="EDEDED"/>
              </a:buClr>
              <a:buSzPts val="1200"/>
              <a:buNone/>
              <a:defRPr sz="1200"/>
            </a:lvl3pPr>
            <a:lvl4pPr indent="-228600" lvl="3" marL="1828800" algn="l">
              <a:lnSpc>
                <a:spcPct val="90000"/>
              </a:lnSpc>
              <a:spcBef>
                <a:spcPts val="500"/>
              </a:spcBef>
              <a:spcAft>
                <a:spcPts val="0"/>
              </a:spcAft>
              <a:buClr>
                <a:srgbClr val="EDEDED"/>
              </a:buClr>
              <a:buSzPts val="1000"/>
              <a:buNone/>
              <a:defRPr sz="1000"/>
            </a:lvl4pPr>
            <a:lvl5pPr indent="-228600" lvl="4" marL="2286000" algn="l">
              <a:lnSpc>
                <a:spcPct val="90000"/>
              </a:lnSpc>
              <a:spcBef>
                <a:spcPts val="500"/>
              </a:spcBef>
              <a:spcAft>
                <a:spcPts val="0"/>
              </a:spcAft>
              <a:buClr>
                <a:srgbClr val="EDEDED"/>
              </a:buClr>
              <a:buSzPts val="1000"/>
              <a:buNone/>
              <a:defRPr sz="1000"/>
            </a:lvl5pPr>
            <a:lvl6pPr indent="-228600" lvl="5" marL="2743200" algn="l">
              <a:lnSpc>
                <a:spcPct val="90000"/>
              </a:lnSpc>
              <a:spcBef>
                <a:spcPts val="500"/>
              </a:spcBef>
              <a:spcAft>
                <a:spcPts val="0"/>
              </a:spcAft>
              <a:buClr>
                <a:schemeClr val="lt1"/>
              </a:buClr>
              <a:buSzPts val="1000"/>
              <a:buNone/>
              <a:defRPr sz="1000"/>
            </a:lvl6pPr>
            <a:lvl7pPr indent="-228600" lvl="6" marL="3200400" algn="l">
              <a:lnSpc>
                <a:spcPct val="90000"/>
              </a:lnSpc>
              <a:spcBef>
                <a:spcPts val="500"/>
              </a:spcBef>
              <a:spcAft>
                <a:spcPts val="0"/>
              </a:spcAft>
              <a:buClr>
                <a:schemeClr val="lt1"/>
              </a:buClr>
              <a:buSzPts val="1000"/>
              <a:buNone/>
              <a:defRPr sz="1000"/>
            </a:lvl7pPr>
            <a:lvl8pPr indent="-228600" lvl="7" marL="3657600" algn="l">
              <a:lnSpc>
                <a:spcPct val="90000"/>
              </a:lnSpc>
              <a:spcBef>
                <a:spcPts val="500"/>
              </a:spcBef>
              <a:spcAft>
                <a:spcPts val="0"/>
              </a:spcAft>
              <a:buClr>
                <a:schemeClr val="lt1"/>
              </a:buClr>
              <a:buSzPts val="1000"/>
              <a:buNone/>
              <a:defRPr sz="1000"/>
            </a:lvl8pPr>
            <a:lvl9pPr indent="-228600" lvl="8" marL="4114800" algn="l">
              <a:lnSpc>
                <a:spcPct val="90000"/>
              </a:lnSpc>
              <a:spcBef>
                <a:spcPts val="500"/>
              </a:spcBef>
              <a:spcAft>
                <a:spcPts val="0"/>
              </a:spcAft>
              <a:buClr>
                <a:schemeClr val="lt1"/>
              </a:buClr>
              <a:buSzPts val="1000"/>
              <a:buNone/>
              <a:defRPr sz="1000"/>
            </a:lvl9pPr>
          </a:lstStyle>
          <a:p/>
        </p:txBody>
      </p:sp>
      <p:sp>
        <p:nvSpPr>
          <p:cNvPr id="80" name="Google Shape;80;p1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1" name="Google Shape;81;p1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hu-HU"/>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zéles kép képaláírással">
  <p:cSld name="Széles kép képaláírással">
    <p:spTree>
      <p:nvGrpSpPr>
        <p:cNvPr id="83" name="Shape 83"/>
        <p:cNvGrpSpPr/>
        <p:nvPr/>
      </p:nvGrpSpPr>
      <p:grpSpPr>
        <a:xfrm>
          <a:off x="0" y="0"/>
          <a:ext cx="0" cy="0"/>
          <a:chOff x="0" y="0"/>
          <a:chExt cx="0" cy="0"/>
        </a:xfrm>
      </p:grpSpPr>
      <p:sp>
        <p:nvSpPr>
          <p:cNvPr id="84" name="Google Shape;84;p12"/>
          <p:cNvSpPr txBox="1"/>
          <p:nvPr>
            <p:ph type="title"/>
          </p:nvPr>
        </p:nvSpPr>
        <p:spPr>
          <a:xfrm>
            <a:off x="839788" y="4367160"/>
            <a:ext cx="10515600" cy="819355"/>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EDEDED"/>
              </a:buClr>
              <a:buSzPts val="3200"/>
              <a:buFont typeface="Corbe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5" name="Google Shape;85;p12"/>
          <p:cNvSpPr/>
          <p:nvPr>
            <p:ph idx="2" type="pic"/>
          </p:nvPr>
        </p:nvSpPr>
        <p:spPr>
          <a:xfrm>
            <a:off x="839788" y="987425"/>
            <a:ext cx="10515600" cy="3379735"/>
          </a:xfrm>
          <a:prstGeom prst="rect">
            <a:avLst/>
          </a:prstGeom>
          <a:noFill/>
          <a:ln>
            <a:noFill/>
          </a:ln>
        </p:spPr>
      </p:sp>
      <p:sp>
        <p:nvSpPr>
          <p:cNvPr id="86" name="Google Shape;86;p12"/>
          <p:cNvSpPr txBox="1"/>
          <p:nvPr>
            <p:ph idx="1" type="body"/>
          </p:nvPr>
        </p:nvSpPr>
        <p:spPr>
          <a:xfrm>
            <a:off x="839788" y="5186516"/>
            <a:ext cx="10514012" cy="68247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2"/>
              </a:buClr>
              <a:buSzPts val="1600"/>
              <a:buNone/>
              <a:defRPr sz="1600">
                <a:solidFill>
                  <a:schemeClr val="lt2"/>
                </a:solidFill>
              </a:defRPr>
            </a:lvl1pPr>
            <a:lvl2pPr indent="-228600" lvl="1" marL="914400" algn="l">
              <a:lnSpc>
                <a:spcPct val="90000"/>
              </a:lnSpc>
              <a:spcBef>
                <a:spcPts val="500"/>
              </a:spcBef>
              <a:spcAft>
                <a:spcPts val="0"/>
              </a:spcAft>
              <a:buClr>
                <a:srgbClr val="EDEDED"/>
              </a:buClr>
              <a:buSzPts val="1400"/>
              <a:buNone/>
              <a:defRPr sz="1400"/>
            </a:lvl2pPr>
            <a:lvl3pPr indent="-228600" lvl="2" marL="1371600" algn="l">
              <a:lnSpc>
                <a:spcPct val="90000"/>
              </a:lnSpc>
              <a:spcBef>
                <a:spcPts val="500"/>
              </a:spcBef>
              <a:spcAft>
                <a:spcPts val="0"/>
              </a:spcAft>
              <a:buClr>
                <a:srgbClr val="EDEDED"/>
              </a:buClr>
              <a:buSzPts val="1200"/>
              <a:buNone/>
              <a:defRPr sz="1200"/>
            </a:lvl3pPr>
            <a:lvl4pPr indent="-228600" lvl="3" marL="1828800" algn="l">
              <a:lnSpc>
                <a:spcPct val="90000"/>
              </a:lnSpc>
              <a:spcBef>
                <a:spcPts val="500"/>
              </a:spcBef>
              <a:spcAft>
                <a:spcPts val="0"/>
              </a:spcAft>
              <a:buClr>
                <a:srgbClr val="EDEDED"/>
              </a:buClr>
              <a:buSzPts val="1000"/>
              <a:buNone/>
              <a:defRPr sz="1000"/>
            </a:lvl4pPr>
            <a:lvl5pPr indent="-228600" lvl="4" marL="2286000" algn="l">
              <a:lnSpc>
                <a:spcPct val="90000"/>
              </a:lnSpc>
              <a:spcBef>
                <a:spcPts val="500"/>
              </a:spcBef>
              <a:spcAft>
                <a:spcPts val="0"/>
              </a:spcAft>
              <a:buClr>
                <a:srgbClr val="EDEDED"/>
              </a:buClr>
              <a:buSzPts val="1000"/>
              <a:buNone/>
              <a:defRPr sz="1000"/>
            </a:lvl5pPr>
            <a:lvl6pPr indent="-228600" lvl="5" marL="2743200" algn="l">
              <a:lnSpc>
                <a:spcPct val="90000"/>
              </a:lnSpc>
              <a:spcBef>
                <a:spcPts val="500"/>
              </a:spcBef>
              <a:spcAft>
                <a:spcPts val="0"/>
              </a:spcAft>
              <a:buClr>
                <a:schemeClr val="lt1"/>
              </a:buClr>
              <a:buSzPts val="1000"/>
              <a:buNone/>
              <a:defRPr sz="1000"/>
            </a:lvl6pPr>
            <a:lvl7pPr indent="-228600" lvl="6" marL="3200400" algn="l">
              <a:lnSpc>
                <a:spcPct val="90000"/>
              </a:lnSpc>
              <a:spcBef>
                <a:spcPts val="500"/>
              </a:spcBef>
              <a:spcAft>
                <a:spcPts val="0"/>
              </a:spcAft>
              <a:buClr>
                <a:schemeClr val="lt1"/>
              </a:buClr>
              <a:buSzPts val="1000"/>
              <a:buNone/>
              <a:defRPr sz="1000"/>
            </a:lvl7pPr>
            <a:lvl8pPr indent="-228600" lvl="7" marL="3657600" algn="l">
              <a:lnSpc>
                <a:spcPct val="90000"/>
              </a:lnSpc>
              <a:spcBef>
                <a:spcPts val="500"/>
              </a:spcBef>
              <a:spcAft>
                <a:spcPts val="0"/>
              </a:spcAft>
              <a:buClr>
                <a:schemeClr val="lt1"/>
              </a:buClr>
              <a:buSzPts val="1000"/>
              <a:buNone/>
              <a:defRPr sz="1000"/>
            </a:lvl8pPr>
            <a:lvl9pPr indent="-228600" lvl="8" marL="4114800" algn="l">
              <a:lnSpc>
                <a:spcPct val="90000"/>
              </a:lnSpc>
              <a:spcBef>
                <a:spcPts val="500"/>
              </a:spcBef>
              <a:spcAft>
                <a:spcPts val="0"/>
              </a:spcAft>
              <a:buClr>
                <a:schemeClr val="lt1"/>
              </a:buClr>
              <a:buSzPts val="1000"/>
              <a:buNone/>
              <a:defRPr sz="1000"/>
            </a:lvl9pPr>
          </a:lstStyle>
          <a:p/>
        </p:txBody>
      </p:sp>
      <p:sp>
        <p:nvSpPr>
          <p:cNvPr id="87" name="Google Shape;87;p1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8" name="Google Shape;88;p1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9" name="Google Shape;89;p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hu-HU"/>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ím és felirat">
  <p:cSld name="Cím és felirat">
    <p:spTree>
      <p:nvGrpSpPr>
        <p:cNvPr id="90" name="Shape 90"/>
        <p:cNvGrpSpPr/>
        <p:nvPr/>
      </p:nvGrpSpPr>
      <p:grpSpPr>
        <a:xfrm>
          <a:off x="0" y="0"/>
          <a:ext cx="0" cy="0"/>
          <a:chOff x="0" y="0"/>
          <a:chExt cx="0" cy="0"/>
        </a:xfrm>
      </p:grpSpPr>
      <p:sp>
        <p:nvSpPr>
          <p:cNvPr id="91" name="Google Shape;91;p13"/>
          <p:cNvSpPr txBox="1"/>
          <p:nvPr>
            <p:ph type="title"/>
          </p:nvPr>
        </p:nvSpPr>
        <p:spPr>
          <a:xfrm>
            <a:off x="839788" y="365125"/>
            <a:ext cx="10515600" cy="3534344"/>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EDEDED"/>
              </a:buClr>
              <a:buSzPts val="3200"/>
              <a:buFont typeface="Corbe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2" name="Google Shape;92;p13"/>
          <p:cNvSpPr txBox="1"/>
          <p:nvPr>
            <p:ph idx="1" type="body"/>
          </p:nvPr>
        </p:nvSpPr>
        <p:spPr>
          <a:xfrm>
            <a:off x="839788" y="4489399"/>
            <a:ext cx="10514012" cy="1501826"/>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rgbClr val="EDEDED"/>
              </a:buClr>
              <a:buSzPts val="1600"/>
              <a:buNone/>
              <a:defRPr sz="1600"/>
            </a:lvl1pPr>
            <a:lvl2pPr indent="-228600" lvl="1" marL="914400" algn="l">
              <a:lnSpc>
                <a:spcPct val="90000"/>
              </a:lnSpc>
              <a:spcBef>
                <a:spcPts val="500"/>
              </a:spcBef>
              <a:spcAft>
                <a:spcPts val="0"/>
              </a:spcAft>
              <a:buClr>
                <a:srgbClr val="EDEDED"/>
              </a:buClr>
              <a:buSzPts val="1400"/>
              <a:buNone/>
              <a:defRPr sz="1400"/>
            </a:lvl2pPr>
            <a:lvl3pPr indent="-228600" lvl="2" marL="1371600" algn="l">
              <a:lnSpc>
                <a:spcPct val="90000"/>
              </a:lnSpc>
              <a:spcBef>
                <a:spcPts val="500"/>
              </a:spcBef>
              <a:spcAft>
                <a:spcPts val="0"/>
              </a:spcAft>
              <a:buClr>
                <a:srgbClr val="EDEDED"/>
              </a:buClr>
              <a:buSzPts val="1200"/>
              <a:buNone/>
              <a:defRPr sz="1200"/>
            </a:lvl3pPr>
            <a:lvl4pPr indent="-228600" lvl="3" marL="1828800" algn="l">
              <a:lnSpc>
                <a:spcPct val="90000"/>
              </a:lnSpc>
              <a:spcBef>
                <a:spcPts val="500"/>
              </a:spcBef>
              <a:spcAft>
                <a:spcPts val="0"/>
              </a:spcAft>
              <a:buClr>
                <a:srgbClr val="EDEDED"/>
              </a:buClr>
              <a:buSzPts val="1000"/>
              <a:buNone/>
              <a:defRPr sz="1000"/>
            </a:lvl4pPr>
            <a:lvl5pPr indent="-228600" lvl="4" marL="2286000" algn="l">
              <a:lnSpc>
                <a:spcPct val="90000"/>
              </a:lnSpc>
              <a:spcBef>
                <a:spcPts val="500"/>
              </a:spcBef>
              <a:spcAft>
                <a:spcPts val="0"/>
              </a:spcAft>
              <a:buClr>
                <a:srgbClr val="EDEDED"/>
              </a:buClr>
              <a:buSzPts val="1000"/>
              <a:buNone/>
              <a:defRPr sz="1000"/>
            </a:lvl5pPr>
            <a:lvl6pPr indent="-228600" lvl="5" marL="2743200" algn="l">
              <a:lnSpc>
                <a:spcPct val="90000"/>
              </a:lnSpc>
              <a:spcBef>
                <a:spcPts val="500"/>
              </a:spcBef>
              <a:spcAft>
                <a:spcPts val="0"/>
              </a:spcAft>
              <a:buClr>
                <a:schemeClr val="lt1"/>
              </a:buClr>
              <a:buSzPts val="1000"/>
              <a:buNone/>
              <a:defRPr sz="1000"/>
            </a:lvl6pPr>
            <a:lvl7pPr indent="-228600" lvl="6" marL="3200400" algn="l">
              <a:lnSpc>
                <a:spcPct val="90000"/>
              </a:lnSpc>
              <a:spcBef>
                <a:spcPts val="500"/>
              </a:spcBef>
              <a:spcAft>
                <a:spcPts val="0"/>
              </a:spcAft>
              <a:buClr>
                <a:schemeClr val="lt1"/>
              </a:buClr>
              <a:buSzPts val="1000"/>
              <a:buNone/>
              <a:defRPr sz="1000"/>
            </a:lvl7pPr>
            <a:lvl8pPr indent="-228600" lvl="7" marL="3657600" algn="l">
              <a:lnSpc>
                <a:spcPct val="90000"/>
              </a:lnSpc>
              <a:spcBef>
                <a:spcPts val="500"/>
              </a:spcBef>
              <a:spcAft>
                <a:spcPts val="0"/>
              </a:spcAft>
              <a:buClr>
                <a:schemeClr val="lt1"/>
              </a:buClr>
              <a:buSzPts val="1000"/>
              <a:buNone/>
              <a:defRPr sz="1000"/>
            </a:lvl8pPr>
            <a:lvl9pPr indent="-228600" lvl="8" marL="4114800" algn="l">
              <a:lnSpc>
                <a:spcPct val="90000"/>
              </a:lnSpc>
              <a:spcBef>
                <a:spcPts val="500"/>
              </a:spcBef>
              <a:spcAft>
                <a:spcPts val="0"/>
              </a:spcAft>
              <a:buClr>
                <a:schemeClr val="lt1"/>
              </a:buClr>
              <a:buSzPts val="1000"/>
              <a:buNone/>
              <a:defRPr sz="1000"/>
            </a:lvl9pPr>
          </a:lstStyle>
          <a:p/>
        </p:txBody>
      </p:sp>
      <p:sp>
        <p:nvSpPr>
          <p:cNvPr id="93" name="Google Shape;93;p1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4" name="Google Shape;94;p1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5" name="Google Shape;95;p1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hu-HU"/>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dézet képaláírással">
  <p:cSld name="Idézet képaláírással">
    <p:spTree>
      <p:nvGrpSpPr>
        <p:cNvPr id="96" name="Shape 96"/>
        <p:cNvGrpSpPr/>
        <p:nvPr/>
      </p:nvGrpSpPr>
      <p:grpSpPr>
        <a:xfrm>
          <a:off x="0" y="0"/>
          <a:ext cx="0" cy="0"/>
          <a:chOff x="0" y="0"/>
          <a:chExt cx="0" cy="0"/>
        </a:xfrm>
      </p:grpSpPr>
      <p:sp>
        <p:nvSpPr>
          <p:cNvPr id="97" name="Google Shape;97;p14"/>
          <p:cNvSpPr txBox="1"/>
          <p:nvPr>
            <p:ph type="title"/>
          </p:nvPr>
        </p:nvSpPr>
        <p:spPr>
          <a:xfrm>
            <a:off x="1446212" y="372940"/>
            <a:ext cx="9302752" cy="2992904"/>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EDEDED"/>
              </a:buClr>
              <a:buSzPts val="4400"/>
              <a:buFont typeface="Corbel"/>
              <a:buNone/>
              <a:defRPr sz="4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8" name="Google Shape;98;p14"/>
          <p:cNvSpPr txBox="1"/>
          <p:nvPr>
            <p:ph idx="1" type="body"/>
          </p:nvPr>
        </p:nvSpPr>
        <p:spPr>
          <a:xfrm>
            <a:off x="1720644" y="3373372"/>
            <a:ext cx="8752299" cy="54896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EDEDED"/>
              </a:buClr>
              <a:buSzPts val="1400"/>
              <a:buNone/>
              <a:defRPr sz="1400"/>
            </a:lvl1pPr>
            <a:lvl2pPr indent="-228600" lvl="1" marL="914400" algn="l">
              <a:lnSpc>
                <a:spcPct val="90000"/>
              </a:lnSpc>
              <a:spcBef>
                <a:spcPts val="500"/>
              </a:spcBef>
              <a:spcAft>
                <a:spcPts val="0"/>
              </a:spcAft>
              <a:buClr>
                <a:srgbClr val="EDEDED"/>
              </a:buClr>
              <a:buSzPts val="1400"/>
              <a:buNone/>
              <a:defRPr sz="1400"/>
            </a:lvl2pPr>
            <a:lvl3pPr indent="-228600" lvl="2" marL="1371600" algn="l">
              <a:lnSpc>
                <a:spcPct val="90000"/>
              </a:lnSpc>
              <a:spcBef>
                <a:spcPts val="500"/>
              </a:spcBef>
              <a:spcAft>
                <a:spcPts val="0"/>
              </a:spcAft>
              <a:buClr>
                <a:srgbClr val="EDEDED"/>
              </a:buClr>
              <a:buSzPts val="1200"/>
              <a:buNone/>
              <a:defRPr sz="1200"/>
            </a:lvl3pPr>
            <a:lvl4pPr indent="-228600" lvl="3" marL="1828800" algn="l">
              <a:lnSpc>
                <a:spcPct val="90000"/>
              </a:lnSpc>
              <a:spcBef>
                <a:spcPts val="500"/>
              </a:spcBef>
              <a:spcAft>
                <a:spcPts val="0"/>
              </a:spcAft>
              <a:buClr>
                <a:srgbClr val="EDEDED"/>
              </a:buClr>
              <a:buSzPts val="1000"/>
              <a:buNone/>
              <a:defRPr sz="1000"/>
            </a:lvl4pPr>
            <a:lvl5pPr indent="-228600" lvl="4" marL="2286000" algn="l">
              <a:lnSpc>
                <a:spcPct val="90000"/>
              </a:lnSpc>
              <a:spcBef>
                <a:spcPts val="500"/>
              </a:spcBef>
              <a:spcAft>
                <a:spcPts val="0"/>
              </a:spcAft>
              <a:buClr>
                <a:srgbClr val="EDEDED"/>
              </a:buClr>
              <a:buSzPts val="1000"/>
              <a:buNone/>
              <a:defRPr sz="1000"/>
            </a:lvl5pPr>
            <a:lvl6pPr indent="-228600" lvl="5" marL="2743200" algn="l">
              <a:lnSpc>
                <a:spcPct val="90000"/>
              </a:lnSpc>
              <a:spcBef>
                <a:spcPts val="500"/>
              </a:spcBef>
              <a:spcAft>
                <a:spcPts val="0"/>
              </a:spcAft>
              <a:buClr>
                <a:schemeClr val="lt1"/>
              </a:buClr>
              <a:buSzPts val="1000"/>
              <a:buNone/>
              <a:defRPr sz="1000"/>
            </a:lvl6pPr>
            <a:lvl7pPr indent="-228600" lvl="6" marL="3200400" algn="l">
              <a:lnSpc>
                <a:spcPct val="90000"/>
              </a:lnSpc>
              <a:spcBef>
                <a:spcPts val="500"/>
              </a:spcBef>
              <a:spcAft>
                <a:spcPts val="0"/>
              </a:spcAft>
              <a:buClr>
                <a:schemeClr val="lt1"/>
              </a:buClr>
              <a:buSzPts val="1000"/>
              <a:buNone/>
              <a:defRPr sz="1000"/>
            </a:lvl7pPr>
            <a:lvl8pPr indent="-228600" lvl="7" marL="3657600" algn="l">
              <a:lnSpc>
                <a:spcPct val="90000"/>
              </a:lnSpc>
              <a:spcBef>
                <a:spcPts val="500"/>
              </a:spcBef>
              <a:spcAft>
                <a:spcPts val="0"/>
              </a:spcAft>
              <a:buClr>
                <a:schemeClr val="lt1"/>
              </a:buClr>
              <a:buSzPts val="1000"/>
              <a:buNone/>
              <a:defRPr sz="1000"/>
            </a:lvl8pPr>
            <a:lvl9pPr indent="-228600" lvl="8" marL="4114800" algn="l">
              <a:lnSpc>
                <a:spcPct val="90000"/>
              </a:lnSpc>
              <a:spcBef>
                <a:spcPts val="500"/>
              </a:spcBef>
              <a:spcAft>
                <a:spcPts val="0"/>
              </a:spcAft>
              <a:buClr>
                <a:schemeClr val="lt1"/>
              </a:buClr>
              <a:buSzPts val="1000"/>
              <a:buNone/>
              <a:defRPr sz="1000"/>
            </a:lvl9pPr>
          </a:lstStyle>
          <a:p/>
        </p:txBody>
      </p:sp>
      <p:sp>
        <p:nvSpPr>
          <p:cNvPr id="99" name="Google Shape;99;p14"/>
          <p:cNvSpPr txBox="1"/>
          <p:nvPr>
            <p:ph idx="2" type="body"/>
          </p:nvPr>
        </p:nvSpPr>
        <p:spPr>
          <a:xfrm>
            <a:off x="838200" y="4509544"/>
            <a:ext cx="10512424" cy="1489496"/>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rgbClr val="EDEDED"/>
              </a:buClr>
              <a:buSzPts val="1600"/>
              <a:buNone/>
              <a:defRPr sz="1600"/>
            </a:lvl1pPr>
            <a:lvl2pPr indent="-228600" lvl="1" marL="914400" algn="l">
              <a:lnSpc>
                <a:spcPct val="90000"/>
              </a:lnSpc>
              <a:spcBef>
                <a:spcPts val="500"/>
              </a:spcBef>
              <a:spcAft>
                <a:spcPts val="0"/>
              </a:spcAft>
              <a:buClr>
                <a:srgbClr val="EDEDED"/>
              </a:buClr>
              <a:buSzPts val="1400"/>
              <a:buNone/>
              <a:defRPr sz="1400"/>
            </a:lvl2pPr>
            <a:lvl3pPr indent="-228600" lvl="2" marL="1371600" algn="l">
              <a:lnSpc>
                <a:spcPct val="90000"/>
              </a:lnSpc>
              <a:spcBef>
                <a:spcPts val="500"/>
              </a:spcBef>
              <a:spcAft>
                <a:spcPts val="0"/>
              </a:spcAft>
              <a:buClr>
                <a:srgbClr val="EDEDED"/>
              </a:buClr>
              <a:buSzPts val="1200"/>
              <a:buNone/>
              <a:defRPr sz="1200"/>
            </a:lvl3pPr>
            <a:lvl4pPr indent="-228600" lvl="3" marL="1828800" algn="l">
              <a:lnSpc>
                <a:spcPct val="90000"/>
              </a:lnSpc>
              <a:spcBef>
                <a:spcPts val="500"/>
              </a:spcBef>
              <a:spcAft>
                <a:spcPts val="0"/>
              </a:spcAft>
              <a:buClr>
                <a:srgbClr val="EDEDED"/>
              </a:buClr>
              <a:buSzPts val="1000"/>
              <a:buNone/>
              <a:defRPr sz="1000"/>
            </a:lvl4pPr>
            <a:lvl5pPr indent="-228600" lvl="4" marL="2286000" algn="l">
              <a:lnSpc>
                <a:spcPct val="90000"/>
              </a:lnSpc>
              <a:spcBef>
                <a:spcPts val="500"/>
              </a:spcBef>
              <a:spcAft>
                <a:spcPts val="0"/>
              </a:spcAft>
              <a:buClr>
                <a:srgbClr val="EDEDED"/>
              </a:buClr>
              <a:buSzPts val="1000"/>
              <a:buNone/>
              <a:defRPr sz="1000"/>
            </a:lvl5pPr>
            <a:lvl6pPr indent="-228600" lvl="5" marL="2743200" algn="l">
              <a:lnSpc>
                <a:spcPct val="90000"/>
              </a:lnSpc>
              <a:spcBef>
                <a:spcPts val="500"/>
              </a:spcBef>
              <a:spcAft>
                <a:spcPts val="0"/>
              </a:spcAft>
              <a:buClr>
                <a:schemeClr val="lt1"/>
              </a:buClr>
              <a:buSzPts val="1000"/>
              <a:buNone/>
              <a:defRPr sz="1000"/>
            </a:lvl6pPr>
            <a:lvl7pPr indent="-228600" lvl="6" marL="3200400" algn="l">
              <a:lnSpc>
                <a:spcPct val="90000"/>
              </a:lnSpc>
              <a:spcBef>
                <a:spcPts val="500"/>
              </a:spcBef>
              <a:spcAft>
                <a:spcPts val="0"/>
              </a:spcAft>
              <a:buClr>
                <a:schemeClr val="lt1"/>
              </a:buClr>
              <a:buSzPts val="1000"/>
              <a:buNone/>
              <a:defRPr sz="1000"/>
            </a:lvl7pPr>
            <a:lvl8pPr indent="-228600" lvl="7" marL="3657600" algn="l">
              <a:lnSpc>
                <a:spcPct val="90000"/>
              </a:lnSpc>
              <a:spcBef>
                <a:spcPts val="500"/>
              </a:spcBef>
              <a:spcAft>
                <a:spcPts val="0"/>
              </a:spcAft>
              <a:buClr>
                <a:schemeClr val="lt1"/>
              </a:buClr>
              <a:buSzPts val="1000"/>
              <a:buNone/>
              <a:defRPr sz="1000"/>
            </a:lvl8pPr>
            <a:lvl9pPr indent="-228600" lvl="8" marL="4114800" algn="l">
              <a:lnSpc>
                <a:spcPct val="90000"/>
              </a:lnSpc>
              <a:spcBef>
                <a:spcPts val="500"/>
              </a:spcBef>
              <a:spcAft>
                <a:spcPts val="0"/>
              </a:spcAft>
              <a:buClr>
                <a:schemeClr val="lt1"/>
              </a:buClr>
              <a:buSzPts val="1000"/>
              <a:buNone/>
              <a:defRPr sz="1000"/>
            </a:lvl9pPr>
          </a:lstStyle>
          <a:p/>
        </p:txBody>
      </p:sp>
      <p:sp>
        <p:nvSpPr>
          <p:cNvPr id="100" name="Google Shape;100;p14"/>
          <p:cNvSpPr txBox="1"/>
          <p:nvPr>
            <p:ph idx="10" type="dt"/>
          </p:nvPr>
        </p:nvSpPr>
        <p:spPr>
          <a:xfrm>
            <a:off x="838200" y="6364165"/>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1" name="Google Shape;101;p14"/>
          <p:cNvSpPr txBox="1"/>
          <p:nvPr>
            <p:ph idx="11" type="ftr"/>
          </p:nvPr>
        </p:nvSpPr>
        <p:spPr>
          <a:xfrm>
            <a:off x="4038600" y="6364165"/>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2" name="Google Shape;102;p14"/>
          <p:cNvSpPr txBox="1"/>
          <p:nvPr>
            <p:ph idx="12" type="sldNum"/>
          </p:nvPr>
        </p:nvSpPr>
        <p:spPr>
          <a:xfrm>
            <a:off x="8610600" y="6364165"/>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hu-HU"/>
              <a:t>‹#›</a:t>
            </a:fld>
            <a:endParaRPr/>
          </a:p>
        </p:txBody>
      </p:sp>
      <p:sp>
        <p:nvSpPr>
          <p:cNvPr id="103" name="Google Shape;103;p14"/>
          <p:cNvSpPr txBox="1"/>
          <p:nvPr/>
        </p:nvSpPr>
        <p:spPr>
          <a:xfrm>
            <a:off x="1111044" y="794639"/>
            <a:ext cx="609600" cy="584776"/>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lt1"/>
              </a:buClr>
              <a:buSzPts val="8000"/>
              <a:buFont typeface="Corbel"/>
              <a:buNone/>
            </a:pPr>
            <a:r>
              <a:rPr b="0" lang="hu-HU" sz="8000" cap="none">
                <a:solidFill>
                  <a:schemeClr val="lt1"/>
                </a:solidFill>
                <a:latin typeface="Corbel"/>
                <a:ea typeface="Corbel"/>
                <a:cs typeface="Corbel"/>
                <a:sym typeface="Corbel"/>
              </a:rPr>
              <a:t>„</a:t>
            </a:r>
            <a:endParaRPr/>
          </a:p>
        </p:txBody>
      </p:sp>
      <p:sp>
        <p:nvSpPr>
          <p:cNvPr id="104" name="Google Shape;104;p14"/>
          <p:cNvSpPr txBox="1"/>
          <p:nvPr/>
        </p:nvSpPr>
        <p:spPr>
          <a:xfrm>
            <a:off x="10437812" y="2751015"/>
            <a:ext cx="609600" cy="584776"/>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Clr>
                <a:schemeClr val="lt1"/>
              </a:buClr>
              <a:buSzPts val="8000"/>
              <a:buFont typeface="Corbel"/>
              <a:buNone/>
            </a:pPr>
            <a:r>
              <a:rPr b="0" lang="hu-HU" sz="8000" cap="none">
                <a:solidFill>
                  <a:schemeClr val="lt1"/>
                </a:solidFill>
                <a:latin typeface="Corbel"/>
                <a:ea typeface="Corbel"/>
                <a:cs typeface="Corbel"/>
                <a:sym typeface="Corbel"/>
              </a:rPr>
              <a:t>”</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évjegy">
  <p:cSld name="Névjegy">
    <p:spTree>
      <p:nvGrpSpPr>
        <p:cNvPr id="105" name="Shape 105"/>
        <p:cNvGrpSpPr/>
        <p:nvPr/>
      </p:nvGrpSpPr>
      <p:grpSpPr>
        <a:xfrm>
          <a:off x="0" y="0"/>
          <a:ext cx="0" cy="0"/>
          <a:chOff x="0" y="0"/>
          <a:chExt cx="0" cy="0"/>
        </a:xfrm>
      </p:grpSpPr>
      <p:sp>
        <p:nvSpPr>
          <p:cNvPr id="106" name="Google Shape;106;p15"/>
          <p:cNvSpPr txBox="1"/>
          <p:nvPr>
            <p:ph type="title"/>
          </p:nvPr>
        </p:nvSpPr>
        <p:spPr>
          <a:xfrm>
            <a:off x="839788" y="2326967"/>
            <a:ext cx="10515600" cy="2511835"/>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EDEDED"/>
              </a:buClr>
              <a:buSzPts val="5400"/>
              <a:buFont typeface="Corbel"/>
              <a:buNone/>
              <a:defRPr sz="5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7" name="Google Shape;107;p15"/>
          <p:cNvSpPr txBox="1"/>
          <p:nvPr>
            <p:ph idx="1" type="body"/>
          </p:nvPr>
        </p:nvSpPr>
        <p:spPr>
          <a:xfrm>
            <a:off x="839788" y="4850581"/>
            <a:ext cx="10514012" cy="114064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EDEDED"/>
              </a:buClr>
              <a:buSzPts val="1600"/>
              <a:buNone/>
              <a:defRPr sz="1600"/>
            </a:lvl1pPr>
            <a:lvl2pPr indent="-228600" lvl="1" marL="914400" algn="l">
              <a:lnSpc>
                <a:spcPct val="90000"/>
              </a:lnSpc>
              <a:spcBef>
                <a:spcPts val="500"/>
              </a:spcBef>
              <a:spcAft>
                <a:spcPts val="0"/>
              </a:spcAft>
              <a:buClr>
                <a:srgbClr val="EDEDED"/>
              </a:buClr>
              <a:buSzPts val="1400"/>
              <a:buNone/>
              <a:defRPr sz="1400"/>
            </a:lvl2pPr>
            <a:lvl3pPr indent="-228600" lvl="2" marL="1371600" algn="l">
              <a:lnSpc>
                <a:spcPct val="90000"/>
              </a:lnSpc>
              <a:spcBef>
                <a:spcPts val="500"/>
              </a:spcBef>
              <a:spcAft>
                <a:spcPts val="0"/>
              </a:spcAft>
              <a:buClr>
                <a:srgbClr val="EDEDED"/>
              </a:buClr>
              <a:buSzPts val="1200"/>
              <a:buNone/>
              <a:defRPr sz="1200"/>
            </a:lvl3pPr>
            <a:lvl4pPr indent="-228600" lvl="3" marL="1828800" algn="l">
              <a:lnSpc>
                <a:spcPct val="90000"/>
              </a:lnSpc>
              <a:spcBef>
                <a:spcPts val="500"/>
              </a:spcBef>
              <a:spcAft>
                <a:spcPts val="0"/>
              </a:spcAft>
              <a:buClr>
                <a:srgbClr val="EDEDED"/>
              </a:buClr>
              <a:buSzPts val="1000"/>
              <a:buNone/>
              <a:defRPr sz="1000"/>
            </a:lvl4pPr>
            <a:lvl5pPr indent="-228600" lvl="4" marL="2286000" algn="l">
              <a:lnSpc>
                <a:spcPct val="90000"/>
              </a:lnSpc>
              <a:spcBef>
                <a:spcPts val="500"/>
              </a:spcBef>
              <a:spcAft>
                <a:spcPts val="0"/>
              </a:spcAft>
              <a:buClr>
                <a:srgbClr val="EDEDED"/>
              </a:buClr>
              <a:buSzPts val="1000"/>
              <a:buNone/>
              <a:defRPr sz="1000"/>
            </a:lvl5pPr>
            <a:lvl6pPr indent="-228600" lvl="5" marL="2743200" algn="l">
              <a:lnSpc>
                <a:spcPct val="90000"/>
              </a:lnSpc>
              <a:spcBef>
                <a:spcPts val="500"/>
              </a:spcBef>
              <a:spcAft>
                <a:spcPts val="0"/>
              </a:spcAft>
              <a:buClr>
                <a:schemeClr val="lt1"/>
              </a:buClr>
              <a:buSzPts val="1000"/>
              <a:buNone/>
              <a:defRPr sz="1000"/>
            </a:lvl6pPr>
            <a:lvl7pPr indent="-228600" lvl="6" marL="3200400" algn="l">
              <a:lnSpc>
                <a:spcPct val="90000"/>
              </a:lnSpc>
              <a:spcBef>
                <a:spcPts val="500"/>
              </a:spcBef>
              <a:spcAft>
                <a:spcPts val="0"/>
              </a:spcAft>
              <a:buClr>
                <a:schemeClr val="lt1"/>
              </a:buClr>
              <a:buSzPts val="1000"/>
              <a:buNone/>
              <a:defRPr sz="1000"/>
            </a:lvl7pPr>
            <a:lvl8pPr indent="-228600" lvl="7" marL="3657600" algn="l">
              <a:lnSpc>
                <a:spcPct val="90000"/>
              </a:lnSpc>
              <a:spcBef>
                <a:spcPts val="500"/>
              </a:spcBef>
              <a:spcAft>
                <a:spcPts val="0"/>
              </a:spcAft>
              <a:buClr>
                <a:schemeClr val="lt1"/>
              </a:buClr>
              <a:buSzPts val="1000"/>
              <a:buNone/>
              <a:defRPr sz="1000"/>
            </a:lvl8pPr>
            <a:lvl9pPr indent="-228600" lvl="8" marL="4114800" algn="l">
              <a:lnSpc>
                <a:spcPct val="90000"/>
              </a:lnSpc>
              <a:spcBef>
                <a:spcPts val="500"/>
              </a:spcBef>
              <a:spcAft>
                <a:spcPts val="0"/>
              </a:spcAft>
              <a:buClr>
                <a:schemeClr val="lt1"/>
              </a:buClr>
              <a:buSzPts val="1000"/>
              <a:buNone/>
              <a:defRPr sz="1000"/>
            </a:lvl9pPr>
          </a:lstStyle>
          <a:p/>
        </p:txBody>
      </p:sp>
      <p:sp>
        <p:nvSpPr>
          <p:cNvPr id="108" name="Google Shape;108;p1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9" name="Google Shape;109;p1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0" name="Google Shape;110;p1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hu-HU"/>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képoszlop">
  <p:cSld name="3 képoszlop">
    <p:spTree>
      <p:nvGrpSpPr>
        <p:cNvPr id="111" name="Shape 111"/>
        <p:cNvGrpSpPr/>
        <p:nvPr/>
      </p:nvGrpSpPr>
      <p:grpSpPr>
        <a:xfrm>
          <a:off x="0" y="0"/>
          <a:ext cx="0" cy="0"/>
          <a:chOff x="0" y="0"/>
          <a:chExt cx="0" cy="0"/>
        </a:xfrm>
      </p:grpSpPr>
      <p:sp>
        <p:nvSpPr>
          <p:cNvPr id="112" name="Google Shape;112;p1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EDEDED"/>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3" name="Google Shape;113;p16"/>
          <p:cNvSpPr txBox="1"/>
          <p:nvPr>
            <p:ph idx="1" type="body"/>
          </p:nvPr>
        </p:nvSpPr>
        <p:spPr>
          <a:xfrm>
            <a:off x="1332085" y="4297503"/>
            <a:ext cx="2940050" cy="576262"/>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rgbClr val="EDEDED"/>
              </a:buClr>
              <a:buSzPts val="2400"/>
              <a:buNone/>
              <a:defRPr b="0" sz="2400">
                <a:solidFill>
                  <a:srgbClr val="EDEDED"/>
                </a:solidFill>
              </a:defRPr>
            </a:lvl1pPr>
            <a:lvl2pPr indent="-228600" lvl="1" marL="914400" algn="l">
              <a:lnSpc>
                <a:spcPct val="90000"/>
              </a:lnSpc>
              <a:spcBef>
                <a:spcPts val="500"/>
              </a:spcBef>
              <a:spcAft>
                <a:spcPts val="0"/>
              </a:spcAft>
              <a:buClr>
                <a:srgbClr val="EDEDED"/>
              </a:buClr>
              <a:buSzPts val="2000"/>
              <a:buNone/>
              <a:defRPr b="1" sz="2000"/>
            </a:lvl2pPr>
            <a:lvl3pPr indent="-228600" lvl="2" marL="1371600" algn="l">
              <a:lnSpc>
                <a:spcPct val="90000"/>
              </a:lnSpc>
              <a:spcBef>
                <a:spcPts val="500"/>
              </a:spcBef>
              <a:spcAft>
                <a:spcPts val="0"/>
              </a:spcAft>
              <a:buClr>
                <a:srgbClr val="EDEDED"/>
              </a:buClr>
              <a:buSzPts val="1800"/>
              <a:buNone/>
              <a:defRPr b="1" sz="1800"/>
            </a:lvl3pPr>
            <a:lvl4pPr indent="-228600" lvl="3" marL="1828800" algn="l">
              <a:lnSpc>
                <a:spcPct val="90000"/>
              </a:lnSpc>
              <a:spcBef>
                <a:spcPts val="500"/>
              </a:spcBef>
              <a:spcAft>
                <a:spcPts val="0"/>
              </a:spcAft>
              <a:buClr>
                <a:srgbClr val="EDEDED"/>
              </a:buClr>
              <a:buSzPts val="1600"/>
              <a:buNone/>
              <a:defRPr b="1" sz="1600"/>
            </a:lvl4pPr>
            <a:lvl5pPr indent="-228600" lvl="4" marL="2286000" algn="l">
              <a:lnSpc>
                <a:spcPct val="90000"/>
              </a:lnSpc>
              <a:spcBef>
                <a:spcPts val="500"/>
              </a:spcBef>
              <a:spcAft>
                <a:spcPts val="0"/>
              </a:spcAft>
              <a:buClr>
                <a:srgbClr val="EDEDED"/>
              </a:buClr>
              <a:buSzPts val="1600"/>
              <a:buNone/>
              <a:defRPr b="1" sz="1600"/>
            </a:lvl5pPr>
            <a:lvl6pPr indent="-228600" lvl="5" marL="2743200" algn="l">
              <a:lnSpc>
                <a:spcPct val="90000"/>
              </a:lnSpc>
              <a:spcBef>
                <a:spcPts val="500"/>
              </a:spcBef>
              <a:spcAft>
                <a:spcPts val="0"/>
              </a:spcAft>
              <a:buClr>
                <a:schemeClr val="lt1"/>
              </a:buClr>
              <a:buSzPts val="1600"/>
              <a:buNone/>
              <a:defRPr b="1" sz="1600"/>
            </a:lvl6pPr>
            <a:lvl7pPr indent="-228600" lvl="6" marL="3200400" algn="l">
              <a:lnSpc>
                <a:spcPct val="90000"/>
              </a:lnSpc>
              <a:spcBef>
                <a:spcPts val="500"/>
              </a:spcBef>
              <a:spcAft>
                <a:spcPts val="0"/>
              </a:spcAft>
              <a:buClr>
                <a:schemeClr val="lt1"/>
              </a:buClr>
              <a:buSzPts val="1600"/>
              <a:buNone/>
              <a:defRPr b="1" sz="1600"/>
            </a:lvl7pPr>
            <a:lvl8pPr indent="-228600" lvl="7" marL="3657600" algn="l">
              <a:lnSpc>
                <a:spcPct val="90000"/>
              </a:lnSpc>
              <a:spcBef>
                <a:spcPts val="500"/>
              </a:spcBef>
              <a:spcAft>
                <a:spcPts val="0"/>
              </a:spcAft>
              <a:buClr>
                <a:schemeClr val="lt1"/>
              </a:buClr>
              <a:buSzPts val="1600"/>
              <a:buNone/>
              <a:defRPr b="1" sz="1600"/>
            </a:lvl8pPr>
            <a:lvl9pPr indent="-228600" lvl="8" marL="4114800" algn="l">
              <a:lnSpc>
                <a:spcPct val="90000"/>
              </a:lnSpc>
              <a:spcBef>
                <a:spcPts val="500"/>
              </a:spcBef>
              <a:spcAft>
                <a:spcPts val="0"/>
              </a:spcAft>
              <a:buClr>
                <a:schemeClr val="lt1"/>
              </a:buClr>
              <a:buSzPts val="1600"/>
              <a:buNone/>
              <a:defRPr b="1" sz="1600"/>
            </a:lvl9pPr>
          </a:lstStyle>
          <a:p/>
        </p:txBody>
      </p:sp>
      <p:sp>
        <p:nvSpPr>
          <p:cNvPr id="114" name="Google Shape;114;p16"/>
          <p:cNvSpPr/>
          <p:nvPr>
            <p:ph idx="2" type="pic"/>
          </p:nvPr>
        </p:nvSpPr>
        <p:spPr>
          <a:xfrm>
            <a:off x="1332085" y="2256354"/>
            <a:ext cx="2940050" cy="1524000"/>
          </a:xfrm>
          <a:prstGeom prst="roundRect">
            <a:avLst>
              <a:gd fmla="val 1858" name="adj"/>
            </a:avLst>
          </a:prstGeom>
          <a:noFill/>
          <a:ln>
            <a:noFill/>
          </a:ln>
          <a:effectLst>
            <a:outerShdw blurRad="50800" rotWithShape="0" algn="tl" dir="5400000" dist="50800">
              <a:srgbClr val="000000">
                <a:alpha val="42745"/>
              </a:srgbClr>
            </a:outerShdw>
          </a:effectLst>
        </p:spPr>
      </p:sp>
      <p:sp>
        <p:nvSpPr>
          <p:cNvPr id="115" name="Google Shape;115;p16"/>
          <p:cNvSpPr txBox="1"/>
          <p:nvPr>
            <p:ph idx="3" type="body"/>
          </p:nvPr>
        </p:nvSpPr>
        <p:spPr>
          <a:xfrm>
            <a:off x="1332085" y="4873765"/>
            <a:ext cx="2940050" cy="65918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EDEDED"/>
              </a:buClr>
              <a:buSzPts val="1400"/>
              <a:buNone/>
              <a:defRPr sz="1400"/>
            </a:lvl1pPr>
            <a:lvl2pPr indent="-228600" lvl="1" marL="914400" algn="l">
              <a:lnSpc>
                <a:spcPct val="90000"/>
              </a:lnSpc>
              <a:spcBef>
                <a:spcPts val="500"/>
              </a:spcBef>
              <a:spcAft>
                <a:spcPts val="0"/>
              </a:spcAft>
              <a:buClr>
                <a:srgbClr val="EDEDED"/>
              </a:buClr>
              <a:buSzPts val="1200"/>
              <a:buNone/>
              <a:defRPr sz="1200"/>
            </a:lvl2pPr>
            <a:lvl3pPr indent="-228600" lvl="2" marL="1371600" algn="l">
              <a:lnSpc>
                <a:spcPct val="90000"/>
              </a:lnSpc>
              <a:spcBef>
                <a:spcPts val="500"/>
              </a:spcBef>
              <a:spcAft>
                <a:spcPts val="0"/>
              </a:spcAft>
              <a:buClr>
                <a:srgbClr val="EDEDED"/>
              </a:buClr>
              <a:buSzPts val="1000"/>
              <a:buNone/>
              <a:defRPr sz="1000"/>
            </a:lvl3pPr>
            <a:lvl4pPr indent="-228600" lvl="3" marL="1828800" algn="l">
              <a:lnSpc>
                <a:spcPct val="90000"/>
              </a:lnSpc>
              <a:spcBef>
                <a:spcPts val="500"/>
              </a:spcBef>
              <a:spcAft>
                <a:spcPts val="0"/>
              </a:spcAft>
              <a:buClr>
                <a:srgbClr val="EDEDED"/>
              </a:buClr>
              <a:buSzPts val="900"/>
              <a:buNone/>
              <a:defRPr sz="900"/>
            </a:lvl4pPr>
            <a:lvl5pPr indent="-228600" lvl="4" marL="2286000" algn="l">
              <a:lnSpc>
                <a:spcPct val="90000"/>
              </a:lnSpc>
              <a:spcBef>
                <a:spcPts val="500"/>
              </a:spcBef>
              <a:spcAft>
                <a:spcPts val="0"/>
              </a:spcAft>
              <a:buClr>
                <a:srgbClr val="EDEDED"/>
              </a:buClr>
              <a:buSzPts val="900"/>
              <a:buNone/>
              <a:defRPr sz="900"/>
            </a:lvl5pPr>
            <a:lvl6pPr indent="-228600" lvl="5" marL="2743200" algn="l">
              <a:lnSpc>
                <a:spcPct val="90000"/>
              </a:lnSpc>
              <a:spcBef>
                <a:spcPts val="500"/>
              </a:spcBef>
              <a:spcAft>
                <a:spcPts val="0"/>
              </a:spcAft>
              <a:buClr>
                <a:schemeClr val="lt1"/>
              </a:buClr>
              <a:buSzPts val="900"/>
              <a:buNone/>
              <a:defRPr sz="900"/>
            </a:lvl6pPr>
            <a:lvl7pPr indent="-228600" lvl="6" marL="3200400" algn="l">
              <a:lnSpc>
                <a:spcPct val="90000"/>
              </a:lnSpc>
              <a:spcBef>
                <a:spcPts val="500"/>
              </a:spcBef>
              <a:spcAft>
                <a:spcPts val="0"/>
              </a:spcAft>
              <a:buClr>
                <a:schemeClr val="lt1"/>
              </a:buClr>
              <a:buSzPts val="900"/>
              <a:buNone/>
              <a:defRPr sz="900"/>
            </a:lvl7pPr>
            <a:lvl8pPr indent="-228600" lvl="7" marL="3657600" algn="l">
              <a:lnSpc>
                <a:spcPct val="90000"/>
              </a:lnSpc>
              <a:spcBef>
                <a:spcPts val="500"/>
              </a:spcBef>
              <a:spcAft>
                <a:spcPts val="0"/>
              </a:spcAft>
              <a:buClr>
                <a:schemeClr val="lt1"/>
              </a:buClr>
              <a:buSzPts val="900"/>
              <a:buNone/>
              <a:defRPr sz="900"/>
            </a:lvl8pPr>
            <a:lvl9pPr indent="-228600" lvl="8" marL="4114800" algn="l">
              <a:lnSpc>
                <a:spcPct val="90000"/>
              </a:lnSpc>
              <a:spcBef>
                <a:spcPts val="500"/>
              </a:spcBef>
              <a:spcAft>
                <a:spcPts val="0"/>
              </a:spcAft>
              <a:buClr>
                <a:schemeClr val="lt1"/>
              </a:buClr>
              <a:buSzPts val="900"/>
              <a:buNone/>
              <a:defRPr sz="900"/>
            </a:lvl9pPr>
          </a:lstStyle>
          <a:p/>
        </p:txBody>
      </p:sp>
      <p:sp>
        <p:nvSpPr>
          <p:cNvPr id="116" name="Google Shape;116;p16"/>
          <p:cNvSpPr txBox="1"/>
          <p:nvPr>
            <p:ph idx="4" type="body"/>
          </p:nvPr>
        </p:nvSpPr>
        <p:spPr>
          <a:xfrm>
            <a:off x="4568997" y="4297503"/>
            <a:ext cx="2930525" cy="576262"/>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rgbClr val="EDEDED"/>
              </a:buClr>
              <a:buSzPts val="2400"/>
              <a:buNone/>
              <a:defRPr b="0" sz="2400">
                <a:solidFill>
                  <a:srgbClr val="EDEDED"/>
                </a:solidFill>
              </a:defRPr>
            </a:lvl1pPr>
            <a:lvl2pPr indent="-228600" lvl="1" marL="914400" algn="l">
              <a:lnSpc>
                <a:spcPct val="90000"/>
              </a:lnSpc>
              <a:spcBef>
                <a:spcPts val="500"/>
              </a:spcBef>
              <a:spcAft>
                <a:spcPts val="0"/>
              </a:spcAft>
              <a:buClr>
                <a:srgbClr val="EDEDED"/>
              </a:buClr>
              <a:buSzPts val="2000"/>
              <a:buNone/>
              <a:defRPr b="1" sz="2000"/>
            </a:lvl2pPr>
            <a:lvl3pPr indent="-228600" lvl="2" marL="1371600" algn="l">
              <a:lnSpc>
                <a:spcPct val="90000"/>
              </a:lnSpc>
              <a:spcBef>
                <a:spcPts val="500"/>
              </a:spcBef>
              <a:spcAft>
                <a:spcPts val="0"/>
              </a:spcAft>
              <a:buClr>
                <a:srgbClr val="EDEDED"/>
              </a:buClr>
              <a:buSzPts val="1800"/>
              <a:buNone/>
              <a:defRPr b="1" sz="1800"/>
            </a:lvl3pPr>
            <a:lvl4pPr indent="-228600" lvl="3" marL="1828800" algn="l">
              <a:lnSpc>
                <a:spcPct val="90000"/>
              </a:lnSpc>
              <a:spcBef>
                <a:spcPts val="500"/>
              </a:spcBef>
              <a:spcAft>
                <a:spcPts val="0"/>
              </a:spcAft>
              <a:buClr>
                <a:srgbClr val="EDEDED"/>
              </a:buClr>
              <a:buSzPts val="1600"/>
              <a:buNone/>
              <a:defRPr b="1" sz="1600"/>
            </a:lvl4pPr>
            <a:lvl5pPr indent="-228600" lvl="4" marL="2286000" algn="l">
              <a:lnSpc>
                <a:spcPct val="90000"/>
              </a:lnSpc>
              <a:spcBef>
                <a:spcPts val="500"/>
              </a:spcBef>
              <a:spcAft>
                <a:spcPts val="0"/>
              </a:spcAft>
              <a:buClr>
                <a:srgbClr val="EDEDED"/>
              </a:buClr>
              <a:buSzPts val="1600"/>
              <a:buNone/>
              <a:defRPr b="1" sz="1600"/>
            </a:lvl5pPr>
            <a:lvl6pPr indent="-228600" lvl="5" marL="2743200" algn="l">
              <a:lnSpc>
                <a:spcPct val="90000"/>
              </a:lnSpc>
              <a:spcBef>
                <a:spcPts val="500"/>
              </a:spcBef>
              <a:spcAft>
                <a:spcPts val="0"/>
              </a:spcAft>
              <a:buClr>
                <a:schemeClr val="lt1"/>
              </a:buClr>
              <a:buSzPts val="1600"/>
              <a:buNone/>
              <a:defRPr b="1" sz="1600"/>
            </a:lvl6pPr>
            <a:lvl7pPr indent="-228600" lvl="6" marL="3200400" algn="l">
              <a:lnSpc>
                <a:spcPct val="90000"/>
              </a:lnSpc>
              <a:spcBef>
                <a:spcPts val="500"/>
              </a:spcBef>
              <a:spcAft>
                <a:spcPts val="0"/>
              </a:spcAft>
              <a:buClr>
                <a:schemeClr val="lt1"/>
              </a:buClr>
              <a:buSzPts val="1600"/>
              <a:buNone/>
              <a:defRPr b="1" sz="1600"/>
            </a:lvl7pPr>
            <a:lvl8pPr indent="-228600" lvl="7" marL="3657600" algn="l">
              <a:lnSpc>
                <a:spcPct val="90000"/>
              </a:lnSpc>
              <a:spcBef>
                <a:spcPts val="500"/>
              </a:spcBef>
              <a:spcAft>
                <a:spcPts val="0"/>
              </a:spcAft>
              <a:buClr>
                <a:schemeClr val="lt1"/>
              </a:buClr>
              <a:buSzPts val="1600"/>
              <a:buNone/>
              <a:defRPr b="1" sz="1600"/>
            </a:lvl8pPr>
            <a:lvl9pPr indent="-228600" lvl="8" marL="4114800" algn="l">
              <a:lnSpc>
                <a:spcPct val="90000"/>
              </a:lnSpc>
              <a:spcBef>
                <a:spcPts val="500"/>
              </a:spcBef>
              <a:spcAft>
                <a:spcPts val="0"/>
              </a:spcAft>
              <a:buClr>
                <a:schemeClr val="lt1"/>
              </a:buClr>
              <a:buSzPts val="1600"/>
              <a:buNone/>
              <a:defRPr b="1" sz="1600"/>
            </a:lvl9pPr>
          </a:lstStyle>
          <a:p/>
        </p:txBody>
      </p:sp>
      <p:sp>
        <p:nvSpPr>
          <p:cNvPr id="117" name="Google Shape;117;p16"/>
          <p:cNvSpPr/>
          <p:nvPr>
            <p:ph idx="5" type="pic"/>
          </p:nvPr>
        </p:nvSpPr>
        <p:spPr>
          <a:xfrm>
            <a:off x="4568996" y="2256354"/>
            <a:ext cx="2930525" cy="1524000"/>
          </a:xfrm>
          <a:prstGeom prst="roundRect">
            <a:avLst>
              <a:gd fmla="val 1858" name="adj"/>
            </a:avLst>
          </a:prstGeom>
          <a:noFill/>
          <a:ln>
            <a:noFill/>
          </a:ln>
          <a:effectLst>
            <a:outerShdw blurRad="50800" rotWithShape="0" algn="tl" dir="5400000" dist="50800">
              <a:srgbClr val="000000">
                <a:alpha val="42745"/>
              </a:srgbClr>
            </a:outerShdw>
          </a:effectLst>
        </p:spPr>
      </p:sp>
      <p:sp>
        <p:nvSpPr>
          <p:cNvPr id="118" name="Google Shape;118;p16"/>
          <p:cNvSpPr txBox="1"/>
          <p:nvPr>
            <p:ph idx="6" type="body"/>
          </p:nvPr>
        </p:nvSpPr>
        <p:spPr>
          <a:xfrm>
            <a:off x="4567644" y="4873764"/>
            <a:ext cx="2934406" cy="65918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EDEDED"/>
              </a:buClr>
              <a:buSzPts val="1400"/>
              <a:buNone/>
              <a:defRPr sz="1400"/>
            </a:lvl1pPr>
            <a:lvl2pPr indent="-228600" lvl="1" marL="914400" algn="l">
              <a:lnSpc>
                <a:spcPct val="90000"/>
              </a:lnSpc>
              <a:spcBef>
                <a:spcPts val="500"/>
              </a:spcBef>
              <a:spcAft>
                <a:spcPts val="0"/>
              </a:spcAft>
              <a:buClr>
                <a:srgbClr val="EDEDED"/>
              </a:buClr>
              <a:buSzPts val="1200"/>
              <a:buNone/>
              <a:defRPr sz="1200"/>
            </a:lvl2pPr>
            <a:lvl3pPr indent="-228600" lvl="2" marL="1371600" algn="l">
              <a:lnSpc>
                <a:spcPct val="90000"/>
              </a:lnSpc>
              <a:spcBef>
                <a:spcPts val="500"/>
              </a:spcBef>
              <a:spcAft>
                <a:spcPts val="0"/>
              </a:spcAft>
              <a:buClr>
                <a:srgbClr val="EDEDED"/>
              </a:buClr>
              <a:buSzPts val="1000"/>
              <a:buNone/>
              <a:defRPr sz="1000"/>
            </a:lvl3pPr>
            <a:lvl4pPr indent="-228600" lvl="3" marL="1828800" algn="l">
              <a:lnSpc>
                <a:spcPct val="90000"/>
              </a:lnSpc>
              <a:spcBef>
                <a:spcPts val="500"/>
              </a:spcBef>
              <a:spcAft>
                <a:spcPts val="0"/>
              </a:spcAft>
              <a:buClr>
                <a:srgbClr val="EDEDED"/>
              </a:buClr>
              <a:buSzPts val="900"/>
              <a:buNone/>
              <a:defRPr sz="900"/>
            </a:lvl4pPr>
            <a:lvl5pPr indent="-228600" lvl="4" marL="2286000" algn="l">
              <a:lnSpc>
                <a:spcPct val="90000"/>
              </a:lnSpc>
              <a:spcBef>
                <a:spcPts val="500"/>
              </a:spcBef>
              <a:spcAft>
                <a:spcPts val="0"/>
              </a:spcAft>
              <a:buClr>
                <a:srgbClr val="EDEDED"/>
              </a:buClr>
              <a:buSzPts val="900"/>
              <a:buNone/>
              <a:defRPr sz="900"/>
            </a:lvl5pPr>
            <a:lvl6pPr indent="-228600" lvl="5" marL="2743200" algn="l">
              <a:lnSpc>
                <a:spcPct val="90000"/>
              </a:lnSpc>
              <a:spcBef>
                <a:spcPts val="500"/>
              </a:spcBef>
              <a:spcAft>
                <a:spcPts val="0"/>
              </a:spcAft>
              <a:buClr>
                <a:schemeClr val="lt1"/>
              </a:buClr>
              <a:buSzPts val="900"/>
              <a:buNone/>
              <a:defRPr sz="900"/>
            </a:lvl6pPr>
            <a:lvl7pPr indent="-228600" lvl="6" marL="3200400" algn="l">
              <a:lnSpc>
                <a:spcPct val="90000"/>
              </a:lnSpc>
              <a:spcBef>
                <a:spcPts val="500"/>
              </a:spcBef>
              <a:spcAft>
                <a:spcPts val="0"/>
              </a:spcAft>
              <a:buClr>
                <a:schemeClr val="lt1"/>
              </a:buClr>
              <a:buSzPts val="900"/>
              <a:buNone/>
              <a:defRPr sz="900"/>
            </a:lvl7pPr>
            <a:lvl8pPr indent="-228600" lvl="7" marL="3657600" algn="l">
              <a:lnSpc>
                <a:spcPct val="90000"/>
              </a:lnSpc>
              <a:spcBef>
                <a:spcPts val="500"/>
              </a:spcBef>
              <a:spcAft>
                <a:spcPts val="0"/>
              </a:spcAft>
              <a:buClr>
                <a:schemeClr val="lt1"/>
              </a:buClr>
              <a:buSzPts val="900"/>
              <a:buNone/>
              <a:defRPr sz="900"/>
            </a:lvl8pPr>
            <a:lvl9pPr indent="-228600" lvl="8" marL="4114800" algn="l">
              <a:lnSpc>
                <a:spcPct val="90000"/>
              </a:lnSpc>
              <a:spcBef>
                <a:spcPts val="500"/>
              </a:spcBef>
              <a:spcAft>
                <a:spcPts val="0"/>
              </a:spcAft>
              <a:buClr>
                <a:schemeClr val="lt1"/>
              </a:buClr>
              <a:buSzPts val="900"/>
              <a:buNone/>
              <a:defRPr sz="900"/>
            </a:lvl9pPr>
          </a:lstStyle>
          <a:p/>
        </p:txBody>
      </p:sp>
      <p:sp>
        <p:nvSpPr>
          <p:cNvPr id="119" name="Google Shape;119;p16"/>
          <p:cNvSpPr txBox="1"/>
          <p:nvPr>
            <p:ph idx="7" type="body"/>
          </p:nvPr>
        </p:nvSpPr>
        <p:spPr>
          <a:xfrm>
            <a:off x="7804322" y="4297503"/>
            <a:ext cx="2932113" cy="576262"/>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rgbClr val="EDEDED"/>
              </a:buClr>
              <a:buSzPts val="2400"/>
              <a:buNone/>
              <a:defRPr b="0" sz="2400">
                <a:solidFill>
                  <a:srgbClr val="EDEDED"/>
                </a:solidFill>
              </a:defRPr>
            </a:lvl1pPr>
            <a:lvl2pPr indent="-228600" lvl="1" marL="914400" algn="l">
              <a:lnSpc>
                <a:spcPct val="90000"/>
              </a:lnSpc>
              <a:spcBef>
                <a:spcPts val="500"/>
              </a:spcBef>
              <a:spcAft>
                <a:spcPts val="0"/>
              </a:spcAft>
              <a:buClr>
                <a:srgbClr val="EDEDED"/>
              </a:buClr>
              <a:buSzPts val="2000"/>
              <a:buNone/>
              <a:defRPr b="1" sz="2000"/>
            </a:lvl2pPr>
            <a:lvl3pPr indent="-228600" lvl="2" marL="1371600" algn="l">
              <a:lnSpc>
                <a:spcPct val="90000"/>
              </a:lnSpc>
              <a:spcBef>
                <a:spcPts val="500"/>
              </a:spcBef>
              <a:spcAft>
                <a:spcPts val="0"/>
              </a:spcAft>
              <a:buClr>
                <a:srgbClr val="EDEDED"/>
              </a:buClr>
              <a:buSzPts val="1800"/>
              <a:buNone/>
              <a:defRPr b="1" sz="1800"/>
            </a:lvl3pPr>
            <a:lvl4pPr indent="-228600" lvl="3" marL="1828800" algn="l">
              <a:lnSpc>
                <a:spcPct val="90000"/>
              </a:lnSpc>
              <a:spcBef>
                <a:spcPts val="500"/>
              </a:spcBef>
              <a:spcAft>
                <a:spcPts val="0"/>
              </a:spcAft>
              <a:buClr>
                <a:srgbClr val="EDEDED"/>
              </a:buClr>
              <a:buSzPts val="1600"/>
              <a:buNone/>
              <a:defRPr b="1" sz="1600"/>
            </a:lvl4pPr>
            <a:lvl5pPr indent="-228600" lvl="4" marL="2286000" algn="l">
              <a:lnSpc>
                <a:spcPct val="90000"/>
              </a:lnSpc>
              <a:spcBef>
                <a:spcPts val="500"/>
              </a:spcBef>
              <a:spcAft>
                <a:spcPts val="0"/>
              </a:spcAft>
              <a:buClr>
                <a:srgbClr val="EDEDED"/>
              </a:buClr>
              <a:buSzPts val="1600"/>
              <a:buNone/>
              <a:defRPr b="1" sz="1600"/>
            </a:lvl5pPr>
            <a:lvl6pPr indent="-228600" lvl="5" marL="2743200" algn="l">
              <a:lnSpc>
                <a:spcPct val="90000"/>
              </a:lnSpc>
              <a:spcBef>
                <a:spcPts val="500"/>
              </a:spcBef>
              <a:spcAft>
                <a:spcPts val="0"/>
              </a:spcAft>
              <a:buClr>
                <a:schemeClr val="lt1"/>
              </a:buClr>
              <a:buSzPts val="1600"/>
              <a:buNone/>
              <a:defRPr b="1" sz="1600"/>
            </a:lvl6pPr>
            <a:lvl7pPr indent="-228600" lvl="6" marL="3200400" algn="l">
              <a:lnSpc>
                <a:spcPct val="90000"/>
              </a:lnSpc>
              <a:spcBef>
                <a:spcPts val="500"/>
              </a:spcBef>
              <a:spcAft>
                <a:spcPts val="0"/>
              </a:spcAft>
              <a:buClr>
                <a:schemeClr val="lt1"/>
              </a:buClr>
              <a:buSzPts val="1600"/>
              <a:buNone/>
              <a:defRPr b="1" sz="1600"/>
            </a:lvl7pPr>
            <a:lvl8pPr indent="-228600" lvl="7" marL="3657600" algn="l">
              <a:lnSpc>
                <a:spcPct val="90000"/>
              </a:lnSpc>
              <a:spcBef>
                <a:spcPts val="500"/>
              </a:spcBef>
              <a:spcAft>
                <a:spcPts val="0"/>
              </a:spcAft>
              <a:buClr>
                <a:schemeClr val="lt1"/>
              </a:buClr>
              <a:buSzPts val="1600"/>
              <a:buNone/>
              <a:defRPr b="1" sz="1600"/>
            </a:lvl8pPr>
            <a:lvl9pPr indent="-228600" lvl="8" marL="4114800" algn="l">
              <a:lnSpc>
                <a:spcPct val="90000"/>
              </a:lnSpc>
              <a:spcBef>
                <a:spcPts val="500"/>
              </a:spcBef>
              <a:spcAft>
                <a:spcPts val="0"/>
              </a:spcAft>
              <a:buClr>
                <a:schemeClr val="lt1"/>
              </a:buClr>
              <a:buSzPts val="1600"/>
              <a:buNone/>
              <a:defRPr b="1" sz="1600"/>
            </a:lvl9pPr>
          </a:lstStyle>
          <a:p/>
        </p:txBody>
      </p:sp>
      <p:sp>
        <p:nvSpPr>
          <p:cNvPr id="120" name="Google Shape;120;p16"/>
          <p:cNvSpPr/>
          <p:nvPr>
            <p:ph idx="8" type="pic"/>
          </p:nvPr>
        </p:nvSpPr>
        <p:spPr>
          <a:xfrm>
            <a:off x="7804321" y="2256354"/>
            <a:ext cx="2932113" cy="1524000"/>
          </a:xfrm>
          <a:prstGeom prst="roundRect">
            <a:avLst>
              <a:gd fmla="val 1858" name="adj"/>
            </a:avLst>
          </a:prstGeom>
          <a:noFill/>
          <a:ln>
            <a:noFill/>
          </a:ln>
          <a:effectLst>
            <a:outerShdw blurRad="50800" rotWithShape="0" algn="tl" dir="5400000" dist="50800">
              <a:srgbClr val="000000">
                <a:alpha val="42745"/>
              </a:srgbClr>
            </a:outerShdw>
          </a:effectLst>
        </p:spPr>
      </p:sp>
      <p:sp>
        <p:nvSpPr>
          <p:cNvPr id="121" name="Google Shape;121;p16"/>
          <p:cNvSpPr txBox="1"/>
          <p:nvPr>
            <p:ph idx="9" type="body"/>
          </p:nvPr>
        </p:nvSpPr>
        <p:spPr>
          <a:xfrm>
            <a:off x="7804197" y="4873762"/>
            <a:ext cx="2935997" cy="65918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EDEDED"/>
              </a:buClr>
              <a:buSzPts val="1400"/>
              <a:buNone/>
              <a:defRPr sz="1400"/>
            </a:lvl1pPr>
            <a:lvl2pPr indent="-228600" lvl="1" marL="914400" algn="l">
              <a:lnSpc>
                <a:spcPct val="90000"/>
              </a:lnSpc>
              <a:spcBef>
                <a:spcPts val="500"/>
              </a:spcBef>
              <a:spcAft>
                <a:spcPts val="0"/>
              </a:spcAft>
              <a:buClr>
                <a:srgbClr val="EDEDED"/>
              </a:buClr>
              <a:buSzPts val="1200"/>
              <a:buNone/>
              <a:defRPr sz="1200"/>
            </a:lvl2pPr>
            <a:lvl3pPr indent="-228600" lvl="2" marL="1371600" algn="l">
              <a:lnSpc>
                <a:spcPct val="90000"/>
              </a:lnSpc>
              <a:spcBef>
                <a:spcPts val="500"/>
              </a:spcBef>
              <a:spcAft>
                <a:spcPts val="0"/>
              </a:spcAft>
              <a:buClr>
                <a:srgbClr val="EDEDED"/>
              </a:buClr>
              <a:buSzPts val="1000"/>
              <a:buNone/>
              <a:defRPr sz="1000"/>
            </a:lvl3pPr>
            <a:lvl4pPr indent="-228600" lvl="3" marL="1828800" algn="l">
              <a:lnSpc>
                <a:spcPct val="90000"/>
              </a:lnSpc>
              <a:spcBef>
                <a:spcPts val="500"/>
              </a:spcBef>
              <a:spcAft>
                <a:spcPts val="0"/>
              </a:spcAft>
              <a:buClr>
                <a:srgbClr val="EDEDED"/>
              </a:buClr>
              <a:buSzPts val="900"/>
              <a:buNone/>
              <a:defRPr sz="900"/>
            </a:lvl4pPr>
            <a:lvl5pPr indent="-228600" lvl="4" marL="2286000" algn="l">
              <a:lnSpc>
                <a:spcPct val="90000"/>
              </a:lnSpc>
              <a:spcBef>
                <a:spcPts val="500"/>
              </a:spcBef>
              <a:spcAft>
                <a:spcPts val="0"/>
              </a:spcAft>
              <a:buClr>
                <a:srgbClr val="EDEDED"/>
              </a:buClr>
              <a:buSzPts val="900"/>
              <a:buNone/>
              <a:defRPr sz="900"/>
            </a:lvl5pPr>
            <a:lvl6pPr indent="-228600" lvl="5" marL="2743200" algn="l">
              <a:lnSpc>
                <a:spcPct val="90000"/>
              </a:lnSpc>
              <a:spcBef>
                <a:spcPts val="500"/>
              </a:spcBef>
              <a:spcAft>
                <a:spcPts val="0"/>
              </a:spcAft>
              <a:buClr>
                <a:schemeClr val="lt1"/>
              </a:buClr>
              <a:buSzPts val="900"/>
              <a:buNone/>
              <a:defRPr sz="900"/>
            </a:lvl6pPr>
            <a:lvl7pPr indent="-228600" lvl="6" marL="3200400" algn="l">
              <a:lnSpc>
                <a:spcPct val="90000"/>
              </a:lnSpc>
              <a:spcBef>
                <a:spcPts val="500"/>
              </a:spcBef>
              <a:spcAft>
                <a:spcPts val="0"/>
              </a:spcAft>
              <a:buClr>
                <a:schemeClr val="lt1"/>
              </a:buClr>
              <a:buSzPts val="900"/>
              <a:buNone/>
              <a:defRPr sz="900"/>
            </a:lvl7pPr>
            <a:lvl8pPr indent="-228600" lvl="7" marL="3657600" algn="l">
              <a:lnSpc>
                <a:spcPct val="90000"/>
              </a:lnSpc>
              <a:spcBef>
                <a:spcPts val="500"/>
              </a:spcBef>
              <a:spcAft>
                <a:spcPts val="0"/>
              </a:spcAft>
              <a:buClr>
                <a:schemeClr val="lt1"/>
              </a:buClr>
              <a:buSzPts val="900"/>
              <a:buNone/>
              <a:defRPr sz="900"/>
            </a:lvl8pPr>
            <a:lvl9pPr indent="-228600" lvl="8" marL="4114800" algn="l">
              <a:lnSpc>
                <a:spcPct val="90000"/>
              </a:lnSpc>
              <a:spcBef>
                <a:spcPts val="500"/>
              </a:spcBef>
              <a:spcAft>
                <a:spcPts val="0"/>
              </a:spcAft>
              <a:buClr>
                <a:schemeClr val="lt1"/>
              </a:buClr>
              <a:buSzPts val="900"/>
              <a:buNone/>
              <a:defRPr sz="900"/>
            </a:lvl9pPr>
          </a:lstStyle>
          <a:p/>
        </p:txBody>
      </p:sp>
      <p:sp>
        <p:nvSpPr>
          <p:cNvPr id="122" name="Google Shape;122;p1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3" name="Google Shape;123;p1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4" name="Google Shape;124;p1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hu-HU"/>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ím és függőleges szöveg" type="vertTx">
  <p:cSld name="VERTICAL_TEXT">
    <p:spTree>
      <p:nvGrpSpPr>
        <p:cNvPr id="125" name="Shape 125"/>
        <p:cNvGrpSpPr/>
        <p:nvPr/>
      </p:nvGrpSpPr>
      <p:grpSpPr>
        <a:xfrm>
          <a:off x="0" y="0"/>
          <a:ext cx="0" cy="0"/>
          <a:chOff x="0" y="0"/>
          <a:chExt cx="0" cy="0"/>
        </a:xfrm>
      </p:grpSpPr>
      <p:sp>
        <p:nvSpPr>
          <p:cNvPr id="126" name="Google Shape;126;p1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EDEDED"/>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7" name="Google Shape;127;p17"/>
          <p:cNvSpPr txBox="1"/>
          <p:nvPr>
            <p:ph idx="1" type="body"/>
          </p:nvPr>
        </p:nvSpPr>
        <p:spPr>
          <a:xfrm rot="5400000">
            <a:off x="4061231" y="-1115606"/>
            <a:ext cx="4351338" cy="102338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EDEDED"/>
              </a:buClr>
              <a:buSzPts val="1800"/>
              <a:buChar char="•"/>
              <a:defRPr/>
            </a:lvl1pPr>
            <a:lvl2pPr indent="-342900" lvl="1" marL="914400" algn="l">
              <a:lnSpc>
                <a:spcPct val="90000"/>
              </a:lnSpc>
              <a:spcBef>
                <a:spcPts val="500"/>
              </a:spcBef>
              <a:spcAft>
                <a:spcPts val="0"/>
              </a:spcAft>
              <a:buClr>
                <a:srgbClr val="EDEDED"/>
              </a:buClr>
              <a:buSzPts val="1800"/>
              <a:buChar char="•"/>
              <a:defRPr/>
            </a:lvl2pPr>
            <a:lvl3pPr indent="-342900" lvl="2" marL="1371600" algn="l">
              <a:lnSpc>
                <a:spcPct val="90000"/>
              </a:lnSpc>
              <a:spcBef>
                <a:spcPts val="500"/>
              </a:spcBef>
              <a:spcAft>
                <a:spcPts val="0"/>
              </a:spcAft>
              <a:buClr>
                <a:srgbClr val="EDEDED"/>
              </a:buClr>
              <a:buSzPts val="1800"/>
              <a:buChar char="•"/>
              <a:defRPr/>
            </a:lvl3pPr>
            <a:lvl4pPr indent="-342900" lvl="3" marL="1828800" algn="l">
              <a:lnSpc>
                <a:spcPct val="90000"/>
              </a:lnSpc>
              <a:spcBef>
                <a:spcPts val="500"/>
              </a:spcBef>
              <a:spcAft>
                <a:spcPts val="0"/>
              </a:spcAft>
              <a:buClr>
                <a:srgbClr val="EDEDED"/>
              </a:buClr>
              <a:buSzPts val="1800"/>
              <a:buChar char="•"/>
              <a:defRPr/>
            </a:lvl4pPr>
            <a:lvl5pPr indent="-342900" lvl="4" marL="2286000" algn="l">
              <a:lnSpc>
                <a:spcPct val="90000"/>
              </a:lnSpc>
              <a:spcBef>
                <a:spcPts val="500"/>
              </a:spcBef>
              <a:spcAft>
                <a:spcPts val="0"/>
              </a:spcAft>
              <a:buClr>
                <a:srgbClr val="EDEDED"/>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128" name="Google Shape;128;p1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9" name="Google Shape;129;p1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0" name="Google Shape;130;p1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hu-HU"/>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üggőleges cím és szöveg" type="vertTitleAndTx">
  <p:cSld name="VERTICAL_TITLE_AND_VERTICAL_TEXT">
    <p:spTree>
      <p:nvGrpSpPr>
        <p:cNvPr id="131" name="Shape 131"/>
        <p:cNvGrpSpPr/>
        <p:nvPr/>
      </p:nvGrpSpPr>
      <p:grpSpPr>
        <a:xfrm>
          <a:off x="0" y="0"/>
          <a:ext cx="0" cy="0"/>
          <a:chOff x="0" y="0"/>
          <a:chExt cx="0" cy="0"/>
        </a:xfrm>
      </p:grpSpPr>
      <p:sp>
        <p:nvSpPr>
          <p:cNvPr id="132" name="Google Shape;132;p18"/>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EDEDED"/>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3" name="Google Shape;133;p18"/>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EDEDED"/>
              </a:buClr>
              <a:buSzPts val="1800"/>
              <a:buChar char="•"/>
              <a:defRPr/>
            </a:lvl1pPr>
            <a:lvl2pPr indent="-342900" lvl="1" marL="914400" algn="l">
              <a:lnSpc>
                <a:spcPct val="90000"/>
              </a:lnSpc>
              <a:spcBef>
                <a:spcPts val="500"/>
              </a:spcBef>
              <a:spcAft>
                <a:spcPts val="0"/>
              </a:spcAft>
              <a:buClr>
                <a:srgbClr val="EDEDED"/>
              </a:buClr>
              <a:buSzPts val="1800"/>
              <a:buChar char="•"/>
              <a:defRPr/>
            </a:lvl2pPr>
            <a:lvl3pPr indent="-342900" lvl="2" marL="1371600" algn="l">
              <a:lnSpc>
                <a:spcPct val="90000"/>
              </a:lnSpc>
              <a:spcBef>
                <a:spcPts val="500"/>
              </a:spcBef>
              <a:spcAft>
                <a:spcPts val="0"/>
              </a:spcAft>
              <a:buClr>
                <a:srgbClr val="EDEDED"/>
              </a:buClr>
              <a:buSzPts val="1800"/>
              <a:buChar char="•"/>
              <a:defRPr/>
            </a:lvl3pPr>
            <a:lvl4pPr indent="-342900" lvl="3" marL="1828800" algn="l">
              <a:lnSpc>
                <a:spcPct val="90000"/>
              </a:lnSpc>
              <a:spcBef>
                <a:spcPts val="500"/>
              </a:spcBef>
              <a:spcAft>
                <a:spcPts val="0"/>
              </a:spcAft>
              <a:buClr>
                <a:srgbClr val="EDEDED"/>
              </a:buClr>
              <a:buSzPts val="1800"/>
              <a:buChar char="•"/>
              <a:defRPr/>
            </a:lvl4pPr>
            <a:lvl5pPr indent="-342900" lvl="4" marL="2286000" algn="l">
              <a:lnSpc>
                <a:spcPct val="90000"/>
              </a:lnSpc>
              <a:spcBef>
                <a:spcPts val="500"/>
              </a:spcBef>
              <a:spcAft>
                <a:spcPts val="0"/>
              </a:spcAft>
              <a:buClr>
                <a:srgbClr val="EDEDED"/>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134" name="Google Shape;134;p1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5" name="Google Shape;135;p1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6" name="Google Shape;136;p1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hu-HU"/>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Üres" type="blank">
  <p:cSld name="BLANK">
    <p:spTree>
      <p:nvGrpSpPr>
        <p:cNvPr id="21" name="Shape 21"/>
        <p:cNvGrpSpPr/>
        <p:nvPr/>
      </p:nvGrpSpPr>
      <p:grpSpPr>
        <a:xfrm>
          <a:off x="0" y="0"/>
          <a:ext cx="0" cy="0"/>
          <a:chOff x="0" y="0"/>
          <a:chExt cx="0" cy="0"/>
        </a:xfrm>
      </p:grpSpPr>
      <p:sp>
        <p:nvSpPr>
          <p:cNvPr id="22" name="Google Shape;22;p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 name="Google Shape;23;p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 name="Google Shape;24;p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hu-HU"/>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sak cím" type="titleOnly">
  <p:cSld name="TITLE_ONLY">
    <p:spTree>
      <p:nvGrpSpPr>
        <p:cNvPr id="25" name="Shape 25"/>
        <p:cNvGrpSpPr/>
        <p:nvPr/>
      </p:nvGrpSpPr>
      <p:grpSpPr>
        <a:xfrm>
          <a:off x="0" y="0"/>
          <a:ext cx="0" cy="0"/>
          <a:chOff x="0" y="0"/>
          <a:chExt cx="0" cy="0"/>
        </a:xfrm>
      </p:grpSpPr>
      <p:sp>
        <p:nvSpPr>
          <p:cNvPr id="26" name="Google Shape;26;p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EDEDED"/>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 name="Google Shape;27;p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 name="Google Shape;28;p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 name="Google Shape;29;p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hu-HU"/>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ét tartalomrész" type="twoObj">
  <p:cSld name="TWO_OBJECTS">
    <p:spTree>
      <p:nvGrpSpPr>
        <p:cNvPr id="30" name="Shape 30"/>
        <p:cNvGrpSpPr/>
        <p:nvPr/>
      </p:nvGrpSpPr>
      <p:grpSpPr>
        <a:xfrm>
          <a:off x="0" y="0"/>
          <a:ext cx="0" cy="0"/>
          <a:chOff x="0" y="0"/>
          <a:chExt cx="0" cy="0"/>
        </a:xfrm>
      </p:grpSpPr>
      <p:sp>
        <p:nvSpPr>
          <p:cNvPr id="31" name="Google Shape;31;p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EDEDED"/>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2" name="Google Shape;32;p5"/>
          <p:cNvSpPr txBox="1"/>
          <p:nvPr>
            <p:ph idx="1" type="body"/>
          </p:nvPr>
        </p:nvSpPr>
        <p:spPr>
          <a:xfrm>
            <a:off x="1120000" y="1825625"/>
            <a:ext cx="5025216"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EDEDED"/>
              </a:buClr>
              <a:buSzPts val="1800"/>
              <a:buChar char="•"/>
              <a:defRPr/>
            </a:lvl1pPr>
            <a:lvl2pPr indent="-342900" lvl="1" marL="914400" algn="l">
              <a:lnSpc>
                <a:spcPct val="90000"/>
              </a:lnSpc>
              <a:spcBef>
                <a:spcPts val="500"/>
              </a:spcBef>
              <a:spcAft>
                <a:spcPts val="0"/>
              </a:spcAft>
              <a:buClr>
                <a:srgbClr val="EDEDED"/>
              </a:buClr>
              <a:buSzPts val="1800"/>
              <a:buChar char="•"/>
              <a:defRPr/>
            </a:lvl2pPr>
            <a:lvl3pPr indent="-342900" lvl="2" marL="1371600" algn="l">
              <a:lnSpc>
                <a:spcPct val="90000"/>
              </a:lnSpc>
              <a:spcBef>
                <a:spcPts val="500"/>
              </a:spcBef>
              <a:spcAft>
                <a:spcPts val="0"/>
              </a:spcAft>
              <a:buClr>
                <a:srgbClr val="EDEDED"/>
              </a:buClr>
              <a:buSzPts val="1800"/>
              <a:buChar char="•"/>
              <a:defRPr/>
            </a:lvl3pPr>
            <a:lvl4pPr indent="-342900" lvl="3" marL="1828800" algn="l">
              <a:lnSpc>
                <a:spcPct val="90000"/>
              </a:lnSpc>
              <a:spcBef>
                <a:spcPts val="500"/>
              </a:spcBef>
              <a:spcAft>
                <a:spcPts val="0"/>
              </a:spcAft>
              <a:buClr>
                <a:srgbClr val="EDEDED"/>
              </a:buClr>
              <a:buSzPts val="1800"/>
              <a:buChar char="•"/>
              <a:defRPr/>
            </a:lvl4pPr>
            <a:lvl5pPr indent="-342900" lvl="4" marL="2286000" algn="l">
              <a:lnSpc>
                <a:spcPct val="90000"/>
              </a:lnSpc>
              <a:spcBef>
                <a:spcPts val="500"/>
              </a:spcBef>
              <a:spcAft>
                <a:spcPts val="0"/>
              </a:spcAft>
              <a:buClr>
                <a:srgbClr val="EDEDED"/>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33" name="Google Shape;33;p5"/>
          <p:cNvSpPr txBox="1"/>
          <p:nvPr>
            <p:ph idx="2" type="body"/>
          </p:nvPr>
        </p:nvSpPr>
        <p:spPr>
          <a:xfrm>
            <a:off x="6319840" y="1825625"/>
            <a:ext cx="503396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EDEDED"/>
              </a:buClr>
              <a:buSzPts val="1800"/>
              <a:buChar char="•"/>
              <a:defRPr/>
            </a:lvl1pPr>
            <a:lvl2pPr indent="-342900" lvl="1" marL="914400" algn="l">
              <a:lnSpc>
                <a:spcPct val="90000"/>
              </a:lnSpc>
              <a:spcBef>
                <a:spcPts val="500"/>
              </a:spcBef>
              <a:spcAft>
                <a:spcPts val="0"/>
              </a:spcAft>
              <a:buClr>
                <a:srgbClr val="EDEDED"/>
              </a:buClr>
              <a:buSzPts val="1800"/>
              <a:buChar char="•"/>
              <a:defRPr/>
            </a:lvl2pPr>
            <a:lvl3pPr indent="-342900" lvl="2" marL="1371600" algn="l">
              <a:lnSpc>
                <a:spcPct val="90000"/>
              </a:lnSpc>
              <a:spcBef>
                <a:spcPts val="500"/>
              </a:spcBef>
              <a:spcAft>
                <a:spcPts val="0"/>
              </a:spcAft>
              <a:buClr>
                <a:srgbClr val="EDEDED"/>
              </a:buClr>
              <a:buSzPts val="1800"/>
              <a:buChar char="•"/>
              <a:defRPr/>
            </a:lvl3pPr>
            <a:lvl4pPr indent="-342900" lvl="3" marL="1828800" algn="l">
              <a:lnSpc>
                <a:spcPct val="90000"/>
              </a:lnSpc>
              <a:spcBef>
                <a:spcPts val="500"/>
              </a:spcBef>
              <a:spcAft>
                <a:spcPts val="0"/>
              </a:spcAft>
              <a:buClr>
                <a:srgbClr val="EDEDED"/>
              </a:buClr>
              <a:buSzPts val="1800"/>
              <a:buChar char="•"/>
              <a:defRPr/>
            </a:lvl4pPr>
            <a:lvl5pPr indent="-342900" lvl="4" marL="2286000" algn="l">
              <a:lnSpc>
                <a:spcPct val="90000"/>
              </a:lnSpc>
              <a:spcBef>
                <a:spcPts val="500"/>
              </a:spcBef>
              <a:spcAft>
                <a:spcPts val="0"/>
              </a:spcAft>
              <a:buClr>
                <a:srgbClr val="EDEDED"/>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34" name="Google Shape;34;p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 name="Google Shape;36;p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hu-HU"/>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oszlop">
  <p:cSld name="3 oszlop">
    <p:spTree>
      <p:nvGrpSpPr>
        <p:cNvPr id="37" name="Shape 37"/>
        <p:cNvGrpSpPr/>
        <p:nvPr/>
      </p:nvGrpSpPr>
      <p:grpSpPr>
        <a:xfrm>
          <a:off x="0" y="0"/>
          <a:ext cx="0" cy="0"/>
          <a:chOff x="0" y="0"/>
          <a:chExt cx="0" cy="0"/>
        </a:xfrm>
      </p:grpSpPr>
      <p:sp>
        <p:nvSpPr>
          <p:cNvPr id="38" name="Google Shape;38;p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EDEDED"/>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 name="Google Shape;39;p6"/>
          <p:cNvSpPr txBox="1"/>
          <p:nvPr>
            <p:ph idx="1" type="body"/>
          </p:nvPr>
        </p:nvSpPr>
        <p:spPr>
          <a:xfrm>
            <a:off x="1337282" y="1885950"/>
            <a:ext cx="2946866" cy="576262"/>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lt2"/>
              </a:buClr>
              <a:buSzPts val="2400"/>
              <a:buNone/>
              <a:defRPr b="0" sz="2400">
                <a:solidFill>
                  <a:schemeClr val="lt2"/>
                </a:solidFill>
              </a:defRPr>
            </a:lvl1pPr>
            <a:lvl2pPr indent="-228600" lvl="1" marL="914400" algn="l">
              <a:lnSpc>
                <a:spcPct val="90000"/>
              </a:lnSpc>
              <a:spcBef>
                <a:spcPts val="500"/>
              </a:spcBef>
              <a:spcAft>
                <a:spcPts val="0"/>
              </a:spcAft>
              <a:buClr>
                <a:srgbClr val="EDEDED"/>
              </a:buClr>
              <a:buSzPts val="2000"/>
              <a:buNone/>
              <a:defRPr b="1" sz="2000"/>
            </a:lvl2pPr>
            <a:lvl3pPr indent="-228600" lvl="2" marL="1371600" algn="l">
              <a:lnSpc>
                <a:spcPct val="90000"/>
              </a:lnSpc>
              <a:spcBef>
                <a:spcPts val="500"/>
              </a:spcBef>
              <a:spcAft>
                <a:spcPts val="0"/>
              </a:spcAft>
              <a:buClr>
                <a:srgbClr val="EDEDED"/>
              </a:buClr>
              <a:buSzPts val="1800"/>
              <a:buNone/>
              <a:defRPr b="1" sz="1800"/>
            </a:lvl3pPr>
            <a:lvl4pPr indent="-228600" lvl="3" marL="1828800" algn="l">
              <a:lnSpc>
                <a:spcPct val="90000"/>
              </a:lnSpc>
              <a:spcBef>
                <a:spcPts val="500"/>
              </a:spcBef>
              <a:spcAft>
                <a:spcPts val="0"/>
              </a:spcAft>
              <a:buClr>
                <a:srgbClr val="EDEDED"/>
              </a:buClr>
              <a:buSzPts val="1600"/>
              <a:buNone/>
              <a:defRPr b="1" sz="1600"/>
            </a:lvl4pPr>
            <a:lvl5pPr indent="-228600" lvl="4" marL="2286000" algn="l">
              <a:lnSpc>
                <a:spcPct val="90000"/>
              </a:lnSpc>
              <a:spcBef>
                <a:spcPts val="500"/>
              </a:spcBef>
              <a:spcAft>
                <a:spcPts val="0"/>
              </a:spcAft>
              <a:buClr>
                <a:srgbClr val="EDEDED"/>
              </a:buClr>
              <a:buSzPts val="1600"/>
              <a:buNone/>
              <a:defRPr b="1" sz="1600"/>
            </a:lvl5pPr>
            <a:lvl6pPr indent="-228600" lvl="5" marL="2743200" algn="l">
              <a:lnSpc>
                <a:spcPct val="90000"/>
              </a:lnSpc>
              <a:spcBef>
                <a:spcPts val="500"/>
              </a:spcBef>
              <a:spcAft>
                <a:spcPts val="0"/>
              </a:spcAft>
              <a:buClr>
                <a:schemeClr val="lt1"/>
              </a:buClr>
              <a:buSzPts val="1600"/>
              <a:buNone/>
              <a:defRPr b="1" sz="1600"/>
            </a:lvl6pPr>
            <a:lvl7pPr indent="-228600" lvl="6" marL="3200400" algn="l">
              <a:lnSpc>
                <a:spcPct val="90000"/>
              </a:lnSpc>
              <a:spcBef>
                <a:spcPts val="500"/>
              </a:spcBef>
              <a:spcAft>
                <a:spcPts val="0"/>
              </a:spcAft>
              <a:buClr>
                <a:schemeClr val="lt1"/>
              </a:buClr>
              <a:buSzPts val="1600"/>
              <a:buNone/>
              <a:defRPr b="1" sz="1600"/>
            </a:lvl7pPr>
            <a:lvl8pPr indent="-228600" lvl="7" marL="3657600" algn="l">
              <a:lnSpc>
                <a:spcPct val="90000"/>
              </a:lnSpc>
              <a:spcBef>
                <a:spcPts val="500"/>
              </a:spcBef>
              <a:spcAft>
                <a:spcPts val="0"/>
              </a:spcAft>
              <a:buClr>
                <a:schemeClr val="lt1"/>
              </a:buClr>
              <a:buSzPts val="1600"/>
              <a:buNone/>
              <a:defRPr b="1" sz="1600"/>
            </a:lvl8pPr>
            <a:lvl9pPr indent="-228600" lvl="8" marL="4114800" algn="l">
              <a:lnSpc>
                <a:spcPct val="90000"/>
              </a:lnSpc>
              <a:spcBef>
                <a:spcPts val="500"/>
              </a:spcBef>
              <a:spcAft>
                <a:spcPts val="0"/>
              </a:spcAft>
              <a:buClr>
                <a:schemeClr val="lt1"/>
              </a:buClr>
              <a:buSzPts val="1600"/>
              <a:buNone/>
              <a:defRPr b="1" sz="1600"/>
            </a:lvl9pPr>
          </a:lstStyle>
          <a:p/>
        </p:txBody>
      </p:sp>
      <p:sp>
        <p:nvSpPr>
          <p:cNvPr id="40" name="Google Shape;40;p6"/>
          <p:cNvSpPr txBox="1"/>
          <p:nvPr>
            <p:ph idx="2" type="body"/>
          </p:nvPr>
        </p:nvSpPr>
        <p:spPr>
          <a:xfrm>
            <a:off x="1356798" y="2571750"/>
            <a:ext cx="2927350" cy="358933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EDEDED"/>
              </a:buClr>
              <a:buSzPts val="1400"/>
              <a:buNone/>
              <a:defRPr sz="1400"/>
            </a:lvl1pPr>
            <a:lvl2pPr indent="-228600" lvl="1" marL="914400" algn="l">
              <a:lnSpc>
                <a:spcPct val="90000"/>
              </a:lnSpc>
              <a:spcBef>
                <a:spcPts val="500"/>
              </a:spcBef>
              <a:spcAft>
                <a:spcPts val="0"/>
              </a:spcAft>
              <a:buClr>
                <a:srgbClr val="EDEDED"/>
              </a:buClr>
              <a:buSzPts val="1200"/>
              <a:buNone/>
              <a:defRPr sz="1200"/>
            </a:lvl2pPr>
            <a:lvl3pPr indent="-228600" lvl="2" marL="1371600" algn="l">
              <a:lnSpc>
                <a:spcPct val="90000"/>
              </a:lnSpc>
              <a:spcBef>
                <a:spcPts val="500"/>
              </a:spcBef>
              <a:spcAft>
                <a:spcPts val="0"/>
              </a:spcAft>
              <a:buClr>
                <a:srgbClr val="EDEDED"/>
              </a:buClr>
              <a:buSzPts val="1000"/>
              <a:buNone/>
              <a:defRPr sz="1000"/>
            </a:lvl3pPr>
            <a:lvl4pPr indent="-228600" lvl="3" marL="1828800" algn="l">
              <a:lnSpc>
                <a:spcPct val="90000"/>
              </a:lnSpc>
              <a:spcBef>
                <a:spcPts val="500"/>
              </a:spcBef>
              <a:spcAft>
                <a:spcPts val="0"/>
              </a:spcAft>
              <a:buClr>
                <a:srgbClr val="EDEDED"/>
              </a:buClr>
              <a:buSzPts val="900"/>
              <a:buNone/>
              <a:defRPr sz="900"/>
            </a:lvl4pPr>
            <a:lvl5pPr indent="-228600" lvl="4" marL="2286000" algn="l">
              <a:lnSpc>
                <a:spcPct val="90000"/>
              </a:lnSpc>
              <a:spcBef>
                <a:spcPts val="500"/>
              </a:spcBef>
              <a:spcAft>
                <a:spcPts val="0"/>
              </a:spcAft>
              <a:buClr>
                <a:srgbClr val="EDEDED"/>
              </a:buClr>
              <a:buSzPts val="900"/>
              <a:buNone/>
              <a:defRPr sz="900"/>
            </a:lvl5pPr>
            <a:lvl6pPr indent="-228600" lvl="5" marL="2743200" algn="l">
              <a:lnSpc>
                <a:spcPct val="90000"/>
              </a:lnSpc>
              <a:spcBef>
                <a:spcPts val="500"/>
              </a:spcBef>
              <a:spcAft>
                <a:spcPts val="0"/>
              </a:spcAft>
              <a:buClr>
                <a:schemeClr val="lt1"/>
              </a:buClr>
              <a:buSzPts val="900"/>
              <a:buNone/>
              <a:defRPr sz="900"/>
            </a:lvl6pPr>
            <a:lvl7pPr indent="-228600" lvl="6" marL="3200400" algn="l">
              <a:lnSpc>
                <a:spcPct val="90000"/>
              </a:lnSpc>
              <a:spcBef>
                <a:spcPts val="500"/>
              </a:spcBef>
              <a:spcAft>
                <a:spcPts val="0"/>
              </a:spcAft>
              <a:buClr>
                <a:schemeClr val="lt1"/>
              </a:buClr>
              <a:buSzPts val="900"/>
              <a:buNone/>
              <a:defRPr sz="900"/>
            </a:lvl7pPr>
            <a:lvl8pPr indent="-228600" lvl="7" marL="3657600" algn="l">
              <a:lnSpc>
                <a:spcPct val="90000"/>
              </a:lnSpc>
              <a:spcBef>
                <a:spcPts val="500"/>
              </a:spcBef>
              <a:spcAft>
                <a:spcPts val="0"/>
              </a:spcAft>
              <a:buClr>
                <a:schemeClr val="lt1"/>
              </a:buClr>
              <a:buSzPts val="900"/>
              <a:buNone/>
              <a:defRPr sz="900"/>
            </a:lvl8pPr>
            <a:lvl9pPr indent="-228600" lvl="8" marL="4114800" algn="l">
              <a:lnSpc>
                <a:spcPct val="90000"/>
              </a:lnSpc>
              <a:spcBef>
                <a:spcPts val="500"/>
              </a:spcBef>
              <a:spcAft>
                <a:spcPts val="0"/>
              </a:spcAft>
              <a:buClr>
                <a:schemeClr val="lt1"/>
              </a:buClr>
              <a:buSzPts val="900"/>
              <a:buNone/>
              <a:defRPr sz="900"/>
            </a:lvl9pPr>
          </a:lstStyle>
          <a:p/>
        </p:txBody>
      </p:sp>
      <p:sp>
        <p:nvSpPr>
          <p:cNvPr id="41" name="Google Shape;41;p6"/>
          <p:cNvSpPr txBox="1"/>
          <p:nvPr>
            <p:ph idx="3" type="body"/>
          </p:nvPr>
        </p:nvSpPr>
        <p:spPr>
          <a:xfrm>
            <a:off x="4587994" y="1885950"/>
            <a:ext cx="2936241" cy="576262"/>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lt2"/>
              </a:buClr>
              <a:buSzPts val="2400"/>
              <a:buNone/>
              <a:defRPr b="0" sz="2400">
                <a:solidFill>
                  <a:schemeClr val="lt2"/>
                </a:solidFill>
              </a:defRPr>
            </a:lvl1pPr>
            <a:lvl2pPr indent="-342900" lvl="1" marL="914400" algn="l">
              <a:lnSpc>
                <a:spcPct val="90000"/>
              </a:lnSpc>
              <a:spcBef>
                <a:spcPts val="500"/>
              </a:spcBef>
              <a:spcAft>
                <a:spcPts val="0"/>
              </a:spcAft>
              <a:buClr>
                <a:srgbClr val="EDEDED"/>
              </a:buClr>
              <a:buSzPts val="1800"/>
              <a:buChar char="•"/>
              <a:defRPr/>
            </a:lvl2pPr>
            <a:lvl3pPr indent="-342900" lvl="2" marL="1371600" algn="l">
              <a:lnSpc>
                <a:spcPct val="90000"/>
              </a:lnSpc>
              <a:spcBef>
                <a:spcPts val="500"/>
              </a:spcBef>
              <a:spcAft>
                <a:spcPts val="0"/>
              </a:spcAft>
              <a:buClr>
                <a:srgbClr val="EDEDED"/>
              </a:buClr>
              <a:buSzPts val="1800"/>
              <a:buChar char="•"/>
              <a:defRPr/>
            </a:lvl3pPr>
            <a:lvl4pPr indent="-342900" lvl="3" marL="1828800" algn="l">
              <a:lnSpc>
                <a:spcPct val="90000"/>
              </a:lnSpc>
              <a:spcBef>
                <a:spcPts val="500"/>
              </a:spcBef>
              <a:spcAft>
                <a:spcPts val="0"/>
              </a:spcAft>
              <a:buClr>
                <a:srgbClr val="EDEDED"/>
              </a:buClr>
              <a:buSzPts val="1800"/>
              <a:buChar char="•"/>
              <a:defRPr/>
            </a:lvl4pPr>
            <a:lvl5pPr indent="-342900" lvl="4" marL="2286000" algn="l">
              <a:lnSpc>
                <a:spcPct val="90000"/>
              </a:lnSpc>
              <a:spcBef>
                <a:spcPts val="500"/>
              </a:spcBef>
              <a:spcAft>
                <a:spcPts val="0"/>
              </a:spcAft>
              <a:buClr>
                <a:srgbClr val="EDEDED"/>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42" name="Google Shape;42;p6"/>
          <p:cNvSpPr txBox="1"/>
          <p:nvPr>
            <p:ph idx="4" type="body"/>
          </p:nvPr>
        </p:nvSpPr>
        <p:spPr>
          <a:xfrm>
            <a:off x="4577441" y="2571750"/>
            <a:ext cx="2946794" cy="358933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EDEDED"/>
              </a:buClr>
              <a:buSzPts val="1400"/>
              <a:buNone/>
              <a:defRPr sz="1400"/>
            </a:lvl1pPr>
            <a:lvl2pPr indent="-228600" lvl="1" marL="914400" algn="l">
              <a:lnSpc>
                <a:spcPct val="90000"/>
              </a:lnSpc>
              <a:spcBef>
                <a:spcPts val="500"/>
              </a:spcBef>
              <a:spcAft>
                <a:spcPts val="0"/>
              </a:spcAft>
              <a:buClr>
                <a:srgbClr val="EDEDED"/>
              </a:buClr>
              <a:buSzPts val="1200"/>
              <a:buNone/>
              <a:defRPr sz="1200"/>
            </a:lvl2pPr>
            <a:lvl3pPr indent="-228600" lvl="2" marL="1371600" algn="l">
              <a:lnSpc>
                <a:spcPct val="90000"/>
              </a:lnSpc>
              <a:spcBef>
                <a:spcPts val="500"/>
              </a:spcBef>
              <a:spcAft>
                <a:spcPts val="0"/>
              </a:spcAft>
              <a:buClr>
                <a:srgbClr val="EDEDED"/>
              </a:buClr>
              <a:buSzPts val="1000"/>
              <a:buNone/>
              <a:defRPr sz="1000"/>
            </a:lvl3pPr>
            <a:lvl4pPr indent="-228600" lvl="3" marL="1828800" algn="l">
              <a:lnSpc>
                <a:spcPct val="90000"/>
              </a:lnSpc>
              <a:spcBef>
                <a:spcPts val="500"/>
              </a:spcBef>
              <a:spcAft>
                <a:spcPts val="0"/>
              </a:spcAft>
              <a:buClr>
                <a:srgbClr val="EDEDED"/>
              </a:buClr>
              <a:buSzPts val="900"/>
              <a:buNone/>
              <a:defRPr sz="900"/>
            </a:lvl4pPr>
            <a:lvl5pPr indent="-228600" lvl="4" marL="2286000" algn="l">
              <a:lnSpc>
                <a:spcPct val="90000"/>
              </a:lnSpc>
              <a:spcBef>
                <a:spcPts val="500"/>
              </a:spcBef>
              <a:spcAft>
                <a:spcPts val="0"/>
              </a:spcAft>
              <a:buClr>
                <a:srgbClr val="EDEDED"/>
              </a:buClr>
              <a:buSzPts val="900"/>
              <a:buNone/>
              <a:defRPr sz="900"/>
            </a:lvl5pPr>
            <a:lvl6pPr indent="-228600" lvl="5" marL="2743200" algn="l">
              <a:lnSpc>
                <a:spcPct val="90000"/>
              </a:lnSpc>
              <a:spcBef>
                <a:spcPts val="500"/>
              </a:spcBef>
              <a:spcAft>
                <a:spcPts val="0"/>
              </a:spcAft>
              <a:buClr>
                <a:schemeClr val="lt1"/>
              </a:buClr>
              <a:buSzPts val="900"/>
              <a:buNone/>
              <a:defRPr sz="900"/>
            </a:lvl6pPr>
            <a:lvl7pPr indent="-228600" lvl="6" marL="3200400" algn="l">
              <a:lnSpc>
                <a:spcPct val="90000"/>
              </a:lnSpc>
              <a:spcBef>
                <a:spcPts val="500"/>
              </a:spcBef>
              <a:spcAft>
                <a:spcPts val="0"/>
              </a:spcAft>
              <a:buClr>
                <a:schemeClr val="lt1"/>
              </a:buClr>
              <a:buSzPts val="900"/>
              <a:buNone/>
              <a:defRPr sz="900"/>
            </a:lvl7pPr>
            <a:lvl8pPr indent="-228600" lvl="7" marL="3657600" algn="l">
              <a:lnSpc>
                <a:spcPct val="90000"/>
              </a:lnSpc>
              <a:spcBef>
                <a:spcPts val="500"/>
              </a:spcBef>
              <a:spcAft>
                <a:spcPts val="0"/>
              </a:spcAft>
              <a:buClr>
                <a:schemeClr val="lt1"/>
              </a:buClr>
              <a:buSzPts val="900"/>
              <a:buNone/>
              <a:defRPr sz="900"/>
            </a:lvl8pPr>
            <a:lvl9pPr indent="-228600" lvl="8" marL="4114800" algn="l">
              <a:lnSpc>
                <a:spcPct val="90000"/>
              </a:lnSpc>
              <a:spcBef>
                <a:spcPts val="500"/>
              </a:spcBef>
              <a:spcAft>
                <a:spcPts val="0"/>
              </a:spcAft>
              <a:buClr>
                <a:schemeClr val="lt1"/>
              </a:buClr>
              <a:buSzPts val="900"/>
              <a:buNone/>
              <a:defRPr sz="900"/>
            </a:lvl9pPr>
          </a:lstStyle>
          <a:p/>
        </p:txBody>
      </p:sp>
      <p:sp>
        <p:nvSpPr>
          <p:cNvPr id="43" name="Google Shape;43;p6"/>
          <p:cNvSpPr txBox="1"/>
          <p:nvPr>
            <p:ph idx="5" type="body"/>
          </p:nvPr>
        </p:nvSpPr>
        <p:spPr>
          <a:xfrm>
            <a:off x="7829035" y="1885950"/>
            <a:ext cx="2932113" cy="576262"/>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lt2"/>
              </a:buClr>
              <a:buSzPts val="2400"/>
              <a:buNone/>
              <a:defRPr b="0" sz="2400">
                <a:solidFill>
                  <a:schemeClr val="lt2"/>
                </a:solidFill>
              </a:defRPr>
            </a:lvl1pPr>
            <a:lvl2pPr indent="-342900" lvl="1" marL="914400" algn="l">
              <a:lnSpc>
                <a:spcPct val="90000"/>
              </a:lnSpc>
              <a:spcBef>
                <a:spcPts val="500"/>
              </a:spcBef>
              <a:spcAft>
                <a:spcPts val="0"/>
              </a:spcAft>
              <a:buClr>
                <a:srgbClr val="EDEDED"/>
              </a:buClr>
              <a:buSzPts val="1800"/>
              <a:buChar char="•"/>
              <a:defRPr/>
            </a:lvl2pPr>
            <a:lvl3pPr indent="-342900" lvl="2" marL="1371600" algn="l">
              <a:lnSpc>
                <a:spcPct val="90000"/>
              </a:lnSpc>
              <a:spcBef>
                <a:spcPts val="500"/>
              </a:spcBef>
              <a:spcAft>
                <a:spcPts val="0"/>
              </a:spcAft>
              <a:buClr>
                <a:srgbClr val="EDEDED"/>
              </a:buClr>
              <a:buSzPts val="1800"/>
              <a:buChar char="•"/>
              <a:defRPr/>
            </a:lvl3pPr>
            <a:lvl4pPr indent="-342900" lvl="3" marL="1828800" algn="l">
              <a:lnSpc>
                <a:spcPct val="90000"/>
              </a:lnSpc>
              <a:spcBef>
                <a:spcPts val="500"/>
              </a:spcBef>
              <a:spcAft>
                <a:spcPts val="0"/>
              </a:spcAft>
              <a:buClr>
                <a:srgbClr val="EDEDED"/>
              </a:buClr>
              <a:buSzPts val="1800"/>
              <a:buChar char="•"/>
              <a:defRPr/>
            </a:lvl4pPr>
            <a:lvl5pPr indent="-342900" lvl="4" marL="2286000" algn="l">
              <a:lnSpc>
                <a:spcPct val="90000"/>
              </a:lnSpc>
              <a:spcBef>
                <a:spcPts val="500"/>
              </a:spcBef>
              <a:spcAft>
                <a:spcPts val="0"/>
              </a:spcAft>
              <a:buClr>
                <a:srgbClr val="EDEDED"/>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44" name="Google Shape;44;p6"/>
          <p:cNvSpPr txBox="1"/>
          <p:nvPr>
            <p:ph idx="6" type="body"/>
          </p:nvPr>
        </p:nvSpPr>
        <p:spPr>
          <a:xfrm>
            <a:off x="7829035" y="2571750"/>
            <a:ext cx="2932113" cy="358933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EDEDED"/>
              </a:buClr>
              <a:buSzPts val="1400"/>
              <a:buNone/>
              <a:defRPr sz="1400"/>
            </a:lvl1pPr>
            <a:lvl2pPr indent="-228600" lvl="1" marL="914400" algn="l">
              <a:lnSpc>
                <a:spcPct val="90000"/>
              </a:lnSpc>
              <a:spcBef>
                <a:spcPts val="500"/>
              </a:spcBef>
              <a:spcAft>
                <a:spcPts val="0"/>
              </a:spcAft>
              <a:buClr>
                <a:srgbClr val="EDEDED"/>
              </a:buClr>
              <a:buSzPts val="1200"/>
              <a:buNone/>
              <a:defRPr sz="1200"/>
            </a:lvl2pPr>
            <a:lvl3pPr indent="-228600" lvl="2" marL="1371600" algn="l">
              <a:lnSpc>
                <a:spcPct val="90000"/>
              </a:lnSpc>
              <a:spcBef>
                <a:spcPts val="500"/>
              </a:spcBef>
              <a:spcAft>
                <a:spcPts val="0"/>
              </a:spcAft>
              <a:buClr>
                <a:srgbClr val="EDEDED"/>
              </a:buClr>
              <a:buSzPts val="1000"/>
              <a:buNone/>
              <a:defRPr sz="1000"/>
            </a:lvl3pPr>
            <a:lvl4pPr indent="-228600" lvl="3" marL="1828800" algn="l">
              <a:lnSpc>
                <a:spcPct val="90000"/>
              </a:lnSpc>
              <a:spcBef>
                <a:spcPts val="500"/>
              </a:spcBef>
              <a:spcAft>
                <a:spcPts val="0"/>
              </a:spcAft>
              <a:buClr>
                <a:srgbClr val="EDEDED"/>
              </a:buClr>
              <a:buSzPts val="900"/>
              <a:buNone/>
              <a:defRPr sz="900"/>
            </a:lvl4pPr>
            <a:lvl5pPr indent="-228600" lvl="4" marL="2286000" algn="l">
              <a:lnSpc>
                <a:spcPct val="90000"/>
              </a:lnSpc>
              <a:spcBef>
                <a:spcPts val="500"/>
              </a:spcBef>
              <a:spcAft>
                <a:spcPts val="0"/>
              </a:spcAft>
              <a:buClr>
                <a:srgbClr val="EDEDED"/>
              </a:buClr>
              <a:buSzPts val="900"/>
              <a:buNone/>
              <a:defRPr sz="900"/>
            </a:lvl5pPr>
            <a:lvl6pPr indent="-228600" lvl="5" marL="2743200" algn="l">
              <a:lnSpc>
                <a:spcPct val="90000"/>
              </a:lnSpc>
              <a:spcBef>
                <a:spcPts val="500"/>
              </a:spcBef>
              <a:spcAft>
                <a:spcPts val="0"/>
              </a:spcAft>
              <a:buClr>
                <a:schemeClr val="lt1"/>
              </a:buClr>
              <a:buSzPts val="900"/>
              <a:buNone/>
              <a:defRPr sz="900"/>
            </a:lvl6pPr>
            <a:lvl7pPr indent="-228600" lvl="6" marL="3200400" algn="l">
              <a:lnSpc>
                <a:spcPct val="90000"/>
              </a:lnSpc>
              <a:spcBef>
                <a:spcPts val="500"/>
              </a:spcBef>
              <a:spcAft>
                <a:spcPts val="0"/>
              </a:spcAft>
              <a:buClr>
                <a:schemeClr val="lt1"/>
              </a:buClr>
              <a:buSzPts val="900"/>
              <a:buNone/>
              <a:defRPr sz="900"/>
            </a:lvl7pPr>
            <a:lvl8pPr indent="-228600" lvl="7" marL="3657600" algn="l">
              <a:lnSpc>
                <a:spcPct val="90000"/>
              </a:lnSpc>
              <a:spcBef>
                <a:spcPts val="500"/>
              </a:spcBef>
              <a:spcAft>
                <a:spcPts val="0"/>
              </a:spcAft>
              <a:buClr>
                <a:schemeClr val="lt1"/>
              </a:buClr>
              <a:buSzPts val="900"/>
              <a:buNone/>
              <a:defRPr sz="900"/>
            </a:lvl8pPr>
            <a:lvl9pPr indent="-228600" lvl="8" marL="4114800" algn="l">
              <a:lnSpc>
                <a:spcPct val="90000"/>
              </a:lnSpc>
              <a:spcBef>
                <a:spcPts val="500"/>
              </a:spcBef>
              <a:spcAft>
                <a:spcPts val="0"/>
              </a:spcAft>
              <a:buClr>
                <a:schemeClr val="lt1"/>
              </a:buClr>
              <a:buSzPts val="900"/>
              <a:buNone/>
              <a:defRPr sz="900"/>
            </a:lvl9pPr>
          </a:lstStyle>
          <a:p/>
        </p:txBody>
      </p:sp>
      <p:sp>
        <p:nvSpPr>
          <p:cNvPr id="45" name="Google Shape;45;p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6" name="Google Shape;46;p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hu-HU"/>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ím és tartalom" type="obj">
  <p:cSld name="OBJECT">
    <p:spTree>
      <p:nvGrpSpPr>
        <p:cNvPr id="48" name="Shape 48"/>
        <p:cNvGrpSpPr/>
        <p:nvPr/>
      </p:nvGrpSpPr>
      <p:grpSpPr>
        <a:xfrm>
          <a:off x="0" y="0"/>
          <a:ext cx="0" cy="0"/>
          <a:chOff x="0" y="0"/>
          <a:chExt cx="0" cy="0"/>
        </a:xfrm>
      </p:grpSpPr>
      <p:sp>
        <p:nvSpPr>
          <p:cNvPr id="49" name="Google Shape;49;p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EDEDED"/>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0" name="Google Shape;50;p7"/>
          <p:cNvSpPr txBox="1"/>
          <p:nvPr>
            <p:ph idx="1" type="body"/>
          </p:nvPr>
        </p:nvSpPr>
        <p:spPr>
          <a:xfrm>
            <a:off x="1120000" y="1825625"/>
            <a:ext cx="102338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EDEDED"/>
              </a:buClr>
              <a:buSzPts val="1800"/>
              <a:buChar char="•"/>
              <a:defRPr/>
            </a:lvl1pPr>
            <a:lvl2pPr indent="-342900" lvl="1" marL="914400" algn="l">
              <a:lnSpc>
                <a:spcPct val="90000"/>
              </a:lnSpc>
              <a:spcBef>
                <a:spcPts val="500"/>
              </a:spcBef>
              <a:spcAft>
                <a:spcPts val="0"/>
              </a:spcAft>
              <a:buClr>
                <a:srgbClr val="EDEDED"/>
              </a:buClr>
              <a:buSzPts val="1800"/>
              <a:buChar char="•"/>
              <a:defRPr/>
            </a:lvl2pPr>
            <a:lvl3pPr indent="-342900" lvl="2" marL="1371600" algn="l">
              <a:lnSpc>
                <a:spcPct val="90000"/>
              </a:lnSpc>
              <a:spcBef>
                <a:spcPts val="500"/>
              </a:spcBef>
              <a:spcAft>
                <a:spcPts val="0"/>
              </a:spcAft>
              <a:buClr>
                <a:srgbClr val="EDEDED"/>
              </a:buClr>
              <a:buSzPts val="1800"/>
              <a:buChar char="•"/>
              <a:defRPr/>
            </a:lvl3pPr>
            <a:lvl4pPr indent="-342900" lvl="3" marL="1828800" algn="l">
              <a:lnSpc>
                <a:spcPct val="90000"/>
              </a:lnSpc>
              <a:spcBef>
                <a:spcPts val="500"/>
              </a:spcBef>
              <a:spcAft>
                <a:spcPts val="0"/>
              </a:spcAft>
              <a:buClr>
                <a:srgbClr val="EDEDED"/>
              </a:buClr>
              <a:buSzPts val="1800"/>
              <a:buChar char="•"/>
              <a:defRPr/>
            </a:lvl4pPr>
            <a:lvl5pPr indent="-342900" lvl="4" marL="2286000" algn="l">
              <a:lnSpc>
                <a:spcPct val="90000"/>
              </a:lnSpc>
              <a:spcBef>
                <a:spcPts val="500"/>
              </a:spcBef>
              <a:spcAft>
                <a:spcPts val="0"/>
              </a:spcAft>
              <a:buClr>
                <a:srgbClr val="EDEDED"/>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51" name="Google Shape;51;p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hu-HU"/>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zakaszfejléc" type="secHead">
  <p:cSld name="SECTION_HEADER">
    <p:spTree>
      <p:nvGrpSpPr>
        <p:cNvPr id="54" name="Shape 54"/>
        <p:cNvGrpSpPr/>
        <p:nvPr/>
      </p:nvGrpSpPr>
      <p:grpSpPr>
        <a:xfrm>
          <a:off x="0" y="0"/>
          <a:ext cx="0" cy="0"/>
          <a:chOff x="0" y="0"/>
          <a:chExt cx="0" cy="0"/>
        </a:xfrm>
      </p:grpSpPr>
      <p:sp>
        <p:nvSpPr>
          <p:cNvPr id="55" name="Google Shape;55;p8"/>
          <p:cNvSpPr txBox="1"/>
          <p:nvPr>
            <p:ph type="ctrTitle"/>
          </p:nvPr>
        </p:nvSpPr>
        <p:spPr>
          <a:xfrm>
            <a:off x="854532" y="4464028"/>
            <a:ext cx="9144000" cy="1641490"/>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rgbClr val="E2E2E2"/>
              </a:buClr>
              <a:buSzPts val="9600"/>
              <a:buFont typeface="Corbel"/>
              <a:buNone/>
              <a:defRPr b="0" sz="9600">
                <a:solidFill>
                  <a:srgbClr val="E2E2E2"/>
                </a:solidFill>
                <a:latin typeface="Corbel"/>
                <a:ea typeface="Corbel"/>
                <a:cs typeface="Corbel"/>
                <a:sym typeface="Corbe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8"/>
          <p:cNvSpPr txBox="1"/>
          <p:nvPr>
            <p:ph idx="1" type="subTitle"/>
          </p:nvPr>
        </p:nvSpPr>
        <p:spPr>
          <a:xfrm>
            <a:off x="854532" y="3693674"/>
            <a:ext cx="9144000" cy="754025"/>
          </a:xfrm>
          <a:prstGeom prst="rect">
            <a:avLst/>
          </a:prstGeom>
          <a:noFill/>
          <a:ln>
            <a:noFill/>
          </a:ln>
        </p:spPr>
        <p:txBody>
          <a:bodyPr anchorCtr="0" anchor="b" bIns="45700" lIns="91425" spcFirstLastPara="1" rIns="91425" wrap="square" tIns="45700">
            <a:normAutofit/>
          </a:bodyPr>
          <a:lstStyle>
            <a:lvl1pPr lvl="0" algn="l">
              <a:lnSpc>
                <a:spcPct val="90000"/>
              </a:lnSpc>
              <a:spcBef>
                <a:spcPts val="1000"/>
              </a:spcBef>
              <a:spcAft>
                <a:spcPts val="0"/>
              </a:spcAft>
              <a:buClr>
                <a:schemeClr val="lt2"/>
              </a:buClr>
              <a:buSzPts val="3200"/>
              <a:buNone/>
              <a:defRPr b="0" sz="3200">
                <a:solidFill>
                  <a:schemeClr val="lt2"/>
                </a:solidFill>
                <a:latin typeface="Corbel"/>
                <a:ea typeface="Corbel"/>
                <a:cs typeface="Corbel"/>
                <a:sym typeface="Corbel"/>
              </a:defRPr>
            </a:lvl1pPr>
            <a:lvl2pPr lvl="1" algn="ctr">
              <a:lnSpc>
                <a:spcPct val="90000"/>
              </a:lnSpc>
              <a:spcBef>
                <a:spcPts val="500"/>
              </a:spcBef>
              <a:spcAft>
                <a:spcPts val="0"/>
              </a:spcAft>
              <a:buClr>
                <a:srgbClr val="EDEDED"/>
              </a:buClr>
              <a:buSzPts val="2000"/>
              <a:buNone/>
              <a:defRPr sz="2000"/>
            </a:lvl2pPr>
            <a:lvl3pPr lvl="2" algn="ctr">
              <a:lnSpc>
                <a:spcPct val="90000"/>
              </a:lnSpc>
              <a:spcBef>
                <a:spcPts val="500"/>
              </a:spcBef>
              <a:spcAft>
                <a:spcPts val="0"/>
              </a:spcAft>
              <a:buClr>
                <a:srgbClr val="EDEDED"/>
              </a:buClr>
              <a:buSzPts val="1800"/>
              <a:buNone/>
              <a:defRPr sz="1800"/>
            </a:lvl3pPr>
            <a:lvl4pPr lvl="3" algn="ctr">
              <a:lnSpc>
                <a:spcPct val="90000"/>
              </a:lnSpc>
              <a:spcBef>
                <a:spcPts val="500"/>
              </a:spcBef>
              <a:spcAft>
                <a:spcPts val="0"/>
              </a:spcAft>
              <a:buClr>
                <a:srgbClr val="EDEDED"/>
              </a:buClr>
              <a:buSzPts val="1600"/>
              <a:buNone/>
              <a:defRPr sz="1600"/>
            </a:lvl4pPr>
            <a:lvl5pPr lvl="4" algn="ctr">
              <a:lnSpc>
                <a:spcPct val="90000"/>
              </a:lnSpc>
              <a:spcBef>
                <a:spcPts val="500"/>
              </a:spcBef>
              <a:spcAft>
                <a:spcPts val="0"/>
              </a:spcAft>
              <a:buClr>
                <a:srgbClr val="EDEDED"/>
              </a:buClr>
              <a:buSzPts val="1600"/>
              <a:buNone/>
              <a:defRPr sz="1600"/>
            </a:lvl5pPr>
            <a:lvl6pPr lvl="5" algn="ctr">
              <a:lnSpc>
                <a:spcPct val="90000"/>
              </a:lnSpc>
              <a:spcBef>
                <a:spcPts val="500"/>
              </a:spcBef>
              <a:spcAft>
                <a:spcPts val="0"/>
              </a:spcAft>
              <a:buClr>
                <a:schemeClr val="lt1"/>
              </a:buClr>
              <a:buSzPts val="1600"/>
              <a:buNone/>
              <a:defRPr sz="1600"/>
            </a:lvl6pPr>
            <a:lvl7pPr lvl="6" algn="ctr">
              <a:lnSpc>
                <a:spcPct val="90000"/>
              </a:lnSpc>
              <a:spcBef>
                <a:spcPts val="500"/>
              </a:spcBef>
              <a:spcAft>
                <a:spcPts val="0"/>
              </a:spcAft>
              <a:buClr>
                <a:schemeClr val="lt1"/>
              </a:buClr>
              <a:buSzPts val="1600"/>
              <a:buNone/>
              <a:defRPr sz="1600"/>
            </a:lvl7pPr>
            <a:lvl8pPr lvl="7" algn="ctr">
              <a:lnSpc>
                <a:spcPct val="90000"/>
              </a:lnSpc>
              <a:spcBef>
                <a:spcPts val="500"/>
              </a:spcBef>
              <a:spcAft>
                <a:spcPts val="0"/>
              </a:spcAft>
              <a:buClr>
                <a:schemeClr val="lt1"/>
              </a:buClr>
              <a:buSzPts val="1600"/>
              <a:buNone/>
              <a:defRPr sz="1600"/>
            </a:lvl8pPr>
            <a:lvl9pPr lvl="8" algn="ctr">
              <a:lnSpc>
                <a:spcPct val="90000"/>
              </a:lnSpc>
              <a:spcBef>
                <a:spcPts val="500"/>
              </a:spcBef>
              <a:spcAft>
                <a:spcPts val="0"/>
              </a:spcAft>
              <a:buClr>
                <a:schemeClr val="lt1"/>
              </a:buClr>
              <a:buSzPts val="1600"/>
              <a:buNone/>
              <a:defRPr sz="1600"/>
            </a:lvl9pPr>
          </a:lstStyle>
          <a:p/>
        </p:txBody>
      </p:sp>
      <p:sp>
        <p:nvSpPr>
          <p:cNvPr id="57" name="Google Shape;57;p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8" name="Google Shape;58;p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hu-HU"/>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Összehasonlítás" type="twoTxTwoObj">
  <p:cSld name="TWO_OBJECTS_WITH_TEXT">
    <p:spTree>
      <p:nvGrpSpPr>
        <p:cNvPr id="60" name="Shape 60"/>
        <p:cNvGrpSpPr/>
        <p:nvPr/>
      </p:nvGrpSpPr>
      <p:grpSpPr>
        <a:xfrm>
          <a:off x="0" y="0"/>
          <a:ext cx="0" cy="0"/>
          <a:chOff x="0" y="0"/>
          <a:chExt cx="0" cy="0"/>
        </a:xfrm>
      </p:grpSpPr>
      <p:sp>
        <p:nvSpPr>
          <p:cNvPr id="61" name="Google Shape;61;p9"/>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EDEDED"/>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2" name="Google Shape;62;p9"/>
          <p:cNvSpPr txBox="1"/>
          <p:nvPr>
            <p:ph idx="1" type="body"/>
          </p:nvPr>
        </p:nvSpPr>
        <p:spPr>
          <a:xfrm>
            <a:off x="1120000" y="1681163"/>
            <a:ext cx="5025216"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lt2"/>
              </a:buClr>
              <a:buSzPts val="2400"/>
              <a:buNone/>
              <a:defRPr b="0" sz="2400">
                <a:solidFill>
                  <a:schemeClr val="lt2"/>
                </a:solidFill>
              </a:defRPr>
            </a:lvl1pPr>
            <a:lvl2pPr indent="-228600" lvl="1" marL="914400" algn="l">
              <a:lnSpc>
                <a:spcPct val="90000"/>
              </a:lnSpc>
              <a:spcBef>
                <a:spcPts val="500"/>
              </a:spcBef>
              <a:spcAft>
                <a:spcPts val="0"/>
              </a:spcAft>
              <a:buClr>
                <a:srgbClr val="EDEDED"/>
              </a:buClr>
              <a:buSzPts val="2000"/>
              <a:buNone/>
              <a:defRPr b="1" sz="2000"/>
            </a:lvl2pPr>
            <a:lvl3pPr indent="-228600" lvl="2" marL="1371600" algn="l">
              <a:lnSpc>
                <a:spcPct val="90000"/>
              </a:lnSpc>
              <a:spcBef>
                <a:spcPts val="500"/>
              </a:spcBef>
              <a:spcAft>
                <a:spcPts val="0"/>
              </a:spcAft>
              <a:buClr>
                <a:srgbClr val="EDEDED"/>
              </a:buClr>
              <a:buSzPts val="1800"/>
              <a:buNone/>
              <a:defRPr b="1" sz="1800"/>
            </a:lvl3pPr>
            <a:lvl4pPr indent="-228600" lvl="3" marL="1828800" algn="l">
              <a:lnSpc>
                <a:spcPct val="90000"/>
              </a:lnSpc>
              <a:spcBef>
                <a:spcPts val="500"/>
              </a:spcBef>
              <a:spcAft>
                <a:spcPts val="0"/>
              </a:spcAft>
              <a:buClr>
                <a:srgbClr val="EDEDED"/>
              </a:buClr>
              <a:buSzPts val="1600"/>
              <a:buNone/>
              <a:defRPr b="1" sz="1600"/>
            </a:lvl4pPr>
            <a:lvl5pPr indent="-228600" lvl="4" marL="2286000" algn="l">
              <a:lnSpc>
                <a:spcPct val="90000"/>
              </a:lnSpc>
              <a:spcBef>
                <a:spcPts val="500"/>
              </a:spcBef>
              <a:spcAft>
                <a:spcPts val="0"/>
              </a:spcAft>
              <a:buClr>
                <a:srgbClr val="EDEDED"/>
              </a:buClr>
              <a:buSzPts val="1600"/>
              <a:buNone/>
              <a:defRPr b="1" sz="1600"/>
            </a:lvl5pPr>
            <a:lvl6pPr indent="-228600" lvl="5" marL="2743200" algn="l">
              <a:lnSpc>
                <a:spcPct val="90000"/>
              </a:lnSpc>
              <a:spcBef>
                <a:spcPts val="500"/>
              </a:spcBef>
              <a:spcAft>
                <a:spcPts val="0"/>
              </a:spcAft>
              <a:buClr>
                <a:schemeClr val="lt1"/>
              </a:buClr>
              <a:buSzPts val="1600"/>
              <a:buNone/>
              <a:defRPr b="1" sz="1600"/>
            </a:lvl6pPr>
            <a:lvl7pPr indent="-228600" lvl="6" marL="3200400" algn="l">
              <a:lnSpc>
                <a:spcPct val="90000"/>
              </a:lnSpc>
              <a:spcBef>
                <a:spcPts val="500"/>
              </a:spcBef>
              <a:spcAft>
                <a:spcPts val="0"/>
              </a:spcAft>
              <a:buClr>
                <a:schemeClr val="lt1"/>
              </a:buClr>
              <a:buSzPts val="1600"/>
              <a:buNone/>
              <a:defRPr b="1" sz="1600"/>
            </a:lvl7pPr>
            <a:lvl8pPr indent="-228600" lvl="7" marL="3657600" algn="l">
              <a:lnSpc>
                <a:spcPct val="90000"/>
              </a:lnSpc>
              <a:spcBef>
                <a:spcPts val="500"/>
              </a:spcBef>
              <a:spcAft>
                <a:spcPts val="0"/>
              </a:spcAft>
              <a:buClr>
                <a:schemeClr val="lt1"/>
              </a:buClr>
              <a:buSzPts val="1600"/>
              <a:buNone/>
              <a:defRPr b="1" sz="1600"/>
            </a:lvl8pPr>
            <a:lvl9pPr indent="-228600" lvl="8" marL="4114800" algn="l">
              <a:lnSpc>
                <a:spcPct val="90000"/>
              </a:lnSpc>
              <a:spcBef>
                <a:spcPts val="500"/>
              </a:spcBef>
              <a:spcAft>
                <a:spcPts val="0"/>
              </a:spcAft>
              <a:buClr>
                <a:schemeClr val="lt1"/>
              </a:buClr>
              <a:buSzPts val="1600"/>
              <a:buNone/>
              <a:defRPr b="1" sz="1600"/>
            </a:lvl9pPr>
          </a:lstStyle>
          <a:p/>
        </p:txBody>
      </p:sp>
      <p:sp>
        <p:nvSpPr>
          <p:cNvPr id="63" name="Google Shape;63;p9"/>
          <p:cNvSpPr txBox="1"/>
          <p:nvPr>
            <p:ph idx="2" type="body"/>
          </p:nvPr>
        </p:nvSpPr>
        <p:spPr>
          <a:xfrm>
            <a:off x="1120000" y="2505075"/>
            <a:ext cx="5025216"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EDEDED"/>
              </a:buClr>
              <a:buSzPts val="1800"/>
              <a:buChar char="•"/>
              <a:defRPr/>
            </a:lvl1pPr>
            <a:lvl2pPr indent="-342900" lvl="1" marL="914400" algn="l">
              <a:lnSpc>
                <a:spcPct val="90000"/>
              </a:lnSpc>
              <a:spcBef>
                <a:spcPts val="500"/>
              </a:spcBef>
              <a:spcAft>
                <a:spcPts val="0"/>
              </a:spcAft>
              <a:buClr>
                <a:srgbClr val="EDEDED"/>
              </a:buClr>
              <a:buSzPts val="1800"/>
              <a:buChar char="•"/>
              <a:defRPr/>
            </a:lvl2pPr>
            <a:lvl3pPr indent="-342900" lvl="2" marL="1371600" algn="l">
              <a:lnSpc>
                <a:spcPct val="90000"/>
              </a:lnSpc>
              <a:spcBef>
                <a:spcPts val="500"/>
              </a:spcBef>
              <a:spcAft>
                <a:spcPts val="0"/>
              </a:spcAft>
              <a:buClr>
                <a:srgbClr val="EDEDED"/>
              </a:buClr>
              <a:buSzPts val="1800"/>
              <a:buChar char="•"/>
              <a:defRPr/>
            </a:lvl3pPr>
            <a:lvl4pPr indent="-342900" lvl="3" marL="1828800" algn="l">
              <a:lnSpc>
                <a:spcPct val="90000"/>
              </a:lnSpc>
              <a:spcBef>
                <a:spcPts val="500"/>
              </a:spcBef>
              <a:spcAft>
                <a:spcPts val="0"/>
              </a:spcAft>
              <a:buClr>
                <a:srgbClr val="EDEDED"/>
              </a:buClr>
              <a:buSzPts val="1800"/>
              <a:buChar char="•"/>
              <a:defRPr/>
            </a:lvl4pPr>
            <a:lvl5pPr indent="-342900" lvl="4" marL="2286000" algn="l">
              <a:lnSpc>
                <a:spcPct val="90000"/>
              </a:lnSpc>
              <a:spcBef>
                <a:spcPts val="500"/>
              </a:spcBef>
              <a:spcAft>
                <a:spcPts val="0"/>
              </a:spcAft>
              <a:buClr>
                <a:srgbClr val="EDEDED"/>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64" name="Google Shape;64;p9"/>
          <p:cNvSpPr txBox="1"/>
          <p:nvPr>
            <p:ph idx="3" type="body"/>
          </p:nvPr>
        </p:nvSpPr>
        <p:spPr>
          <a:xfrm>
            <a:off x="6319840" y="1681163"/>
            <a:ext cx="503554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lt2"/>
              </a:buClr>
              <a:buSzPts val="2400"/>
              <a:buNone/>
              <a:defRPr b="0" sz="2400">
                <a:solidFill>
                  <a:schemeClr val="lt2"/>
                </a:solidFill>
              </a:defRPr>
            </a:lvl1pPr>
            <a:lvl2pPr indent="-342900" lvl="1" marL="914400" algn="l">
              <a:lnSpc>
                <a:spcPct val="90000"/>
              </a:lnSpc>
              <a:spcBef>
                <a:spcPts val="500"/>
              </a:spcBef>
              <a:spcAft>
                <a:spcPts val="0"/>
              </a:spcAft>
              <a:buClr>
                <a:srgbClr val="EDEDED"/>
              </a:buClr>
              <a:buSzPts val="1800"/>
              <a:buChar char="•"/>
              <a:defRPr/>
            </a:lvl2pPr>
            <a:lvl3pPr indent="-342900" lvl="2" marL="1371600" algn="l">
              <a:lnSpc>
                <a:spcPct val="90000"/>
              </a:lnSpc>
              <a:spcBef>
                <a:spcPts val="500"/>
              </a:spcBef>
              <a:spcAft>
                <a:spcPts val="0"/>
              </a:spcAft>
              <a:buClr>
                <a:srgbClr val="EDEDED"/>
              </a:buClr>
              <a:buSzPts val="1800"/>
              <a:buChar char="•"/>
              <a:defRPr/>
            </a:lvl3pPr>
            <a:lvl4pPr indent="-342900" lvl="3" marL="1828800" algn="l">
              <a:lnSpc>
                <a:spcPct val="90000"/>
              </a:lnSpc>
              <a:spcBef>
                <a:spcPts val="500"/>
              </a:spcBef>
              <a:spcAft>
                <a:spcPts val="0"/>
              </a:spcAft>
              <a:buClr>
                <a:srgbClr val="EDEDED"/>
              </a:buClr>
              <a:buSzPts val="1800"/>
              <a:buChar char="•"/>
              <a:defRPr/>
            </a:lvl4pPr>
            <a:lvl5pPr indent="-342900" lvl="4" marL="2286000" algn="l">
              <a:lnSpc>
                <a:spcPct val="90000"/>
              </a:lnSpc>
              <a:spcBef>
                <a:spcPts val="500"/>
              </a:spcBef>
              <a:spcAft>
                <a:spcPts val="0"/>
              </a:spcAft>
              <a:buClr>
                <a:srgbClr val="EDEDED"/>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65" name="Google Shape;65;p9"/>
          <p:cNvSpPr txBox="1"/>
          <p:nvPr>
            <p:ph idx="4" type="body"/>
          </p:nvPr>
        </p:nvSpPr>
        <p:spPr>
          <a:xfrm>
            <a:off x="6319840" y="2505075"/>
            <a:ext cx="503554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EDEDED"/>
              </a:buClr>
              <a:buSzPts val="1800"/>
              <a:buChar char="•"/>
              <a:defRPr/>
            </a:lvl1pPr>
            <a:lvl2pPr indent="-342900" lvl="1" marL="914400" algn="l">
              <a:lnSpc>
                <a:spcPct val="90000"/>
              </a:lnSpc>
              <a:spcBef>
                <a:spcPts val="500"/>
              </a:spcBef>
              <a:spcAft>
                <a:spcPts val="0"/>
              </a:spcAft>
              <a:buClr>
                <a:srgbClr val="EDEDED"/>
              </a:buClr>
              <a:buSzPts val="1800"/>
              <a:buChar char="•"/>
              <a:defRPr/>
            </a:lvl2pPr>
            <a:lvl3pPr indent="-342900" lvl="2" marL="1371600" algn="l">
              <a:lnSpc>
                <a:spcPct val="90000"/>
              </a:lnSpc>
              <a:spcBef>
                <a:spcPts val="500"/>
              </a:spcBef>
              <a:spcAft>
                <a:spcPts val="0"/>
              </a:spcAft>
              <a:buClr>
                <a:srgbClr val="EDEDED"/>
              </a:buClr>
              <a:buSzPts val="1800"/>
              <a:buChar char="•"/>
              <a:defRPr/>
            </a:lvl3pPr>
            <a:lvl4pPr indent="-342900" lvl="3" marL="1828800" algn="l">
              <a:lnSpc>
                <a:spcPct val="90000"/>
              </a:lnSpc>
              <a:spcBef>
                <a:spcPts val="500"/>
              </a:spcBef>
              <a:spcAft>
                <a:spcPts val="0"/>
              </a:spcAft>
              <a:buClr>
                <a:srgbClr val="EDEDED"/>
              </a:buClr>
              <a:buSzPts val="1800"/>
              <a:buChar char="•"/>
              <a:defRPr/>
            </a:lvl4pPr>
            <a:lvl5pPr indent="-342900" lvl="4" marL="2286000" algn="l">
              <a:lnSpc>
                <a:spcPct val="90000"/>
              </a:lnSpc>
              <a:spcBef>
                <a:spcPts val="500"/>
              </a:spcBef>
              <a:spcAft>
                <a:spcPts val="0"/>
              </a:spcAft>
              <a:buClr>
                <a:srgbClr val="EDEDED"/>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66" name="Google Shape;66;p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8" name="Google Shape;68;p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hu-HU"/>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rtalomrész képaláírással" type="objTx">
  <p:cSld name="OBJECT_WITH_CAPTION_TEXT">
    <p:spTree>
      <p:nvGrpSpPr>
        <p:cNvPr id="69" name="Shape 69"/>
        <p:cNvGrpSpPr/>
        <p:nvPr/>
      </p:nvGrpSpPr>
      <p:grpSpPr>
        <a:xfrm>
          <a:off x="0" y="0"/>
          <a:ext cx="0" cy="0"/>
          <a:chOff x="0" y="0"/>
          <a:chExt cx="0" cy="0"/>
        </a:xfrm>
      </p:grpSpPr>
      <p:sp>
        <p:nvSpPr>
          <p:cNvPr id="70" name="Google Shape;70;p10"/>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EDEDED"/>
              </a:buClr>
              <a:buSzPts val="3200"/>
              <a:buFont typeface="Corbe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1" name="Google Shape;71;p10"/>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EDEDED"/>
              </a:buClr>
              <a:buSzPts val="1800"/>
              <a:buChar char="•"/>
              <a:defRPr/>
            </a:lvl1pPr>
            <a:lvl2pPr indent="-342900" lvl="1" marL="914400" algn="l">
              <a:lnSpc>
                <a:spcPct val="90000"/>
              </a:lnSpc>
              <a:spcBef>
                <a:spcPts val="500"/>
              </a:spcBef>
              <a:spcAft>
                <a:spcPts val="0"/>
              </a:spcAft>
              <a:buClr>
                <a:srgbClr val="EDEDED"/>
              </a:buClr>
              <a:buSzPts val="1800"/>
              <a:buChar char="•"/>
              <a:defRPr/>
            </a:lvl2pPr>
            <a:lvl3pPr indent="-342900" lvl="2" marL="1371600" algn="l">
              <a:lnSpc>
                <a:spcPct val="90000"/>
              </a:lnSpc>
              <a:spcBef>
                <a:spcPts val="500"/>
              </a:spcBef>
              <a:spcAft>
                <a:spcPts val="0"/>
              </a:spcAft>
              <a:buClr>
                <a:srgbClr val="EDEDED"/>
              </a:buClr>
              <a:buSzPts val="1800"/>
              <a:buChar char="•"/>
              <a:defRPr/>
            </a:lvl3pPr>
            <a:lvl4pPr indent="-342900" lvl="3" marL="1828800" algn="l">
              <a:lnSpc>
                <a:spcPct val="90000"/>
              </a:lnSpc>
              <a:spcBef>
                <a:spcPts val="500"/>
              </a:spcBef>
              <a:spcAft>
                <a:spcPts val="0"/>
              </a:spcAft>
              <a:buClr>
                <a:srgbClr val="EDEDED"/>
              </a:buClr>
              <a:buSzPts val="1800"/>
              <a:buChar char="•"/>
              <a:defRPr/>
            </a:lvl4pPr>
            <a:lvl5pPr indent="-342900" lvl="4" marL="2286000" algn="l">
              <a:lnSpc>
                <a:spcPct val="90000"/>
              </a:lnSpc>
              <a:spcBef>
                <a:spcPts val="500"/>
              </a:spcBef>
              <a:spcAft>
                <a:spcPts val="0"/>
              </a:spcAft>
              <a:buClr>
                <a:srgbClr val="EDEDED"/>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72" name="Google Shape;72;p10"/>
          <p:cNvSpPr txBox="1"/>
          <p:nvPr>
            <p:ph idx="2" type="body"/>
          </p:nvPr>
        </p:nvSpPr>
        <p:spPr>
          <a:xfrm>
            <a:off x="1120000" y="2057400"/>
            <a:ext cx="3652025"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2"/>
              </a:buClr>
              <a:buSzPts val="1600"/>
              <a:buNone/>
              <a:defRPr sz="1600">
                <a:solidFill>
                  <a:schemeClr val="lt2"/>
                </a:solidFill>
              </a:defRPr>
            </a:lvl1pPr>
            <a:lvl2pPr indent="-228600" lvl="1" marL="914400" algn="l">
              <a:lnSpc>
                <a:spcPct val="90000"/>
              </a:lnSpc>
              <a:spcBef>
                <a:spcPts val="500"/>
              </a:spcBef>
              <a:spcAft>
                <a:spcPts val="0"/>
              </a:spcAft>
              <a:buClr>
                <a:srgbClr val="EDEDED"/>
              </a:buClr>
              <a:buSzPts val="1400"/>
              <a:buNone/>
              <a:defRPr sz="1400"/>
            </a:lvl2pPr>
            <a:lvl3pPr indent="-228600" lvl="2" marL="1371600" algn="l">
              <a:lnSpc>
                <a:spcPct val="90000"/>
              </a:lnSpc>
              <a:spcBef>
                <a:spcPts val="500"/>
              </a:spcBef>
              <a:spcAft>
                <a:spcPts val="0"/>
              </a:spcAft>
              <a:buClr>
                <a:srgbClr val="EDEDED"/>
              </a:buClr>
              <a:buSzPts val="1200"/>
              <a:buNone/>
              <a:defRPr sz="1200"/>
            </a:lvl3pPr>
            <a:lvl4pPr indent="-228600" lvl="3" marL="1828800" algn="l">
              <a:lnSpc>
                <a:spcPct val="90000"/>
              </a:lnSpc>
              <a:spcBef>
                <a:spcPts val="500"/>
              </a:spcBef>
              <a:spcAft>
                <a:spcPts val="0"/>
              </a:spcAft>
              <a:buClr>
                <a:srgbClr val="EDEDED"/>
              </a:buClr>
              <a:buSzPts val="1000"/>
              <a:buNone/>
              <a:defRPr sz="1000"/>
            </a:lvl4pPr>
            <a:lvl5pPr indent="-228600" lvl="4" marL="2286000" algn="l">
              <a:lnSpc>
                <a:spcPct val="90000"/>
              </a:lnSpc>
              <a:spcBef>
                <a:spcPts val="500"/>
              </a:spcBef>
              <a:spcAft>
                <a:spcPts val="0"/>
              </a:spcAft>
              <a:buClr>
                <a:srgbClr val="EDEDED"/>
              </a:buClr>
              <a:buSzPts val="1000"/>
              <a:buNone/>
              <a:defRPr sz="1000"/>
            </a:lvl5pPr>
            <a:lvl6pPr indent="-228600" lvl="5" marL="2743200" algn="l">
              <a:lnSpc>
                <a:spcPct val="90000"/>
              </a:lnSpc>
              <a:spcBef>
                <a:spcPts val="500"/>
              </a:spcBef>
              <a:spcAft>
                <a:spcPts val="0"/>
              </a:spcAft>
              <a:buClr>
                <a:schemeClr val="lt1"/>
              </a:buClr>
              <a:buSzPts val="1000"/>
              <a:buNone/>
              <a:defRPr sz="1000"/>
            </a:lvl6pPr>
            <a:lvl7pPr indent="-228600" lvl="6" marL="3200400" algn="l">
              <a:lnSpc>
                <a:spcPct val="90000"/>
              </a:lnSpc>
              <a:spcBef>
                <a:spcPts val="500"/>
              </a:spcBef>
              <a:spcAft>
                <a:spcPts val="0"/>
              </a:spcAft>
              <a:buClr>
                <a:schemeClr val="lt1"/>
              </a:buClr>
              <a:buSzPts val="1000"/>
              <a:buNone/>
              <a:defRPr sz="1000"/>
            </a:lvl7pPr>
            <a:lvl8pPr indent="-228600" lvl="7" marL="3657600" algn="l">
              <a:lnSpc>
                <a:spcPct val="90000"/>
              </a:lnSpc>
              <a:spcBef>
                <a:spcPts val="500"/>
              </a:spcBef>
              <a:spcAft>
                <a:spcPts val="0"/>
              </a:spcAft>
              <a:buClr>
                <a:schemeClr val="lt1"/>
              </a:buClr>
              <a:buSzPts val="1000"/>
              <a:buNone/>
              <a:defRPr sz="1000"/>
            </a:lvl8pPr>
            <a:lvl9pPr indent="-228600" lvl="8" marL="4114800" algn="l">
              <a:lnSpc>
                <a:spcPct val="90000"/>
              </a:lnSpc>
              <a:spcBef>
                <a:spcPts val="500"/>
              </a:spcBef>
              <a:spcAft>
                <a:spcPts val="0"/>
              </a:spcAft>
              <a:buClr>
                <a:schemeClr val="lt1"/>
              </a:buClr>
              <a:buSzPts val="1000"/>
              <a:buNone/>
              <a:defRPr sz="1000"/>
            </a:lvl9pPr>
          </a:lstStyle>
          <a:p/>
        </p:txBody>
      </p:sp>
      <p:sp>
        <p:nvSpPr>
          <p:cNvPr id="73" name="Google Shape;73;p1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4" name="Google Shape;74;p1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5" name="Google Shape;75;p1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hu-HU"/>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1.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7" Type="http://schemas.openxmlformats.org/officeDocument/2006/relationships/slideLayout" Target="../slideLayouts/slideLayout16.xml"/><Relationship Id="rId16" Type="http://schemas.openxmlformats.org/officeDocument/2006/relationships/slideLayout" Target="../slideLayouts/slideLayout15.xml"/><Relationship Id="rId5" Type="http://schemas.openxmlformats.org/officeDocument/2006/relationships/slideLayout" Target="../slideLayouts/slideLayout4.xml"/><Relationship Id="rId19" Type="http://schemas.openxmlformats.org/officeDocument/2006/relationships/theme" Target="../theme/theme2.xml"/><Relationship Id="rId6" Type="http://schemas.openxmlformats.org/officeDocument/2006/relationships/slideLayout" Target="../slideLayouts/slideLayout5.xml"/><Relationship Id="rId18" Type="http://schemas.openxmlformats.org/officeDocument/2006/relationships/slideLayout" Target="../slideLayouts/slideLayout17.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rgbClr val="EDEDED"/>
              </a:buClr>
              <a:buSzPts val="5400"/>
              <a:buFont typeface="Corbel"/>
              <a:buNone/>
              <a:defRPr b="0" i="0" sz="5400" u="none" cap="none" strike="noStrike">
                <a:solidFill>
                  <a:srgbClr val="EDEDED"/>
                </a:solidFill>
                <a:latin typeface="Corbel"/>
                <a:ea typeface="Corbel"/>
                <a:cs typeface="Corbel"/>
                <a:sym typeface="Corbe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
          <p:cNvSpPr txBox="1"/>
          <p:nvPr>
            <p:ph idx="1" type="body"/>
          </p:nvPr>
        </p:nvSpPr>
        <p:spPr>
          <a:xfrm>
            <a:off x="1120000" y="1825625"/>
            <a:ext cx="102338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rgbClr val="EDEDED"/>
              </a:buClr>
              <a:buSzPts val="2800"/>
              <a:buFont typeface="Arial"/>
              <a:buChar char="•"/>
              <a:defRPr b="0" i="0" sz="2800" u="none" cap="none" strike="noStrike">
                <a:solidFill>
                  <a:srgbClr val="EDEDED"/>
                </a:solidFill>
                <a:latin typeface="Corbel"/>
                <a:ea typeface="Corbel"/>
                <a:cs typeface="Corbel"/>
                <a:sym typeface="Corbel"/>
              </a:defRPr>
            </a:lvl1pPr>
            <a:lvl2pPr indent="-381000" lvl="1" marL="914400" marR="0" rtl="0" algn="l">
              <a:lnSpc>
                <a:spcPct val="90000"/>
              </a:lnSpc>
              <a:spcBef>
                <a:spcPts val="500"/>
              </a:spcBef>
              <a:spcAft>
                <a:spcPts val="0"/>
              </a:spcAft>
              <a:buClr>
                <a:srgbClr val="EDEDED"/>
              </a:buClr>
              <a:buSzPts val="2400"/>
              <a:buFont typeface="Arial"/>
              <a:buChar char="•"/>
              <a:defRPr b="0" i="0" sz="2400" u="none" cap="none" strike="noStrike">
                <a:solidFill>
                  <a:srgbClr val="EDEDED"/>
                </a:solidFill>
                <a:latin typeface="Corbel"/>
                <a:ea typeface="Corbel"/>
                <a:cs typeface="Corbel"/>
                <a:sym typeface="Corbel"/>
              </a:defRPr>
            </a:lvl2pPr>
            <a:lvl3pPr indent="-355600" lvl="2" marL="1371600" marR="0" rtl="0" algn="l">
              <a:lnSpc>
                <a:spcPct val="90000"/>
              </a:lnSpc>
              <a:spcBef>
                <a:spcPts val="500"/>
              </a:spcBef>
              <a:spcAft>
                <a:spcPts val="0"/>
              </a:spcAft>
              <a:buClr>
                <a:srgbClr val="EDEDED"/>
              </a:buClr>
              <a:buSzPts val="2000"/>
              <a:buFont typeface="Arial"/>
              <a:buChar char="•"/>
              <a:defRPr b="0" i="0" sz="2000" u="none" cap="none" strike="noStrike">
                <a:solidFill>
                  <a:srgbClr val="EDEDED"/>
                </a:solidFill>
                <a:latin typeface="Corbel"/>
                <a:ea typeface="Corbel"/>
                <a:cs typeface="Corbel"/>
                <a:sym typeface="Corbel"/>
              </a:defRPr>
            </a:lvl3pPr>
            <a:lvl4pPr indent="-342900" lvl="3" marL="1828800" marR="0" rtl="0" algn="l">
              <a:lnSpc>
                <a:spcPct val="90000"/>
              </a:lnSpc>
              <a:spcBef>
                <a:spcPts val="500"/>
              </a:spcBef>
              <a:spcAft>
                <a:spcPts val="0"/>
              </a:spcAft>
              <a:buClr>
                <a:srgbClr val="EDEDED"/>
              </a:buClr>
              <a:buSzPts val="1800"/>
              <a:buFont typeface="Arial"/>
              <a:buChar char="•"/>
              <a:defRPr b="0" i="0" sz="1800" u="none" cap="none" strike="noStrike">
                <a:solidFill>
                  <a:srgbClr val="EDEDED"/>
                </a:solidFill>
                <a:latin typeface="Corbel"/>
                <a:ea typeface="Corbel"/>
                <a:cs typeface="Corbel"/>
                <a:sym typeface="Corbel"/>
              </a:defRPr>
            </a:lvl4pPr>
            <a:lvl5pPr indent="-342900" lvl="4" marL="2286000" marR="0" rtl="0" algn="l">
              <a:lnSpc>
                <a:spcPct val="90000"/>
              </a:lnSpc>
              <a:spcBef>
                <a:spcPts val="500"/>
              </a:spcBef>
              <a:spcAft>
                <a:spcPts val="0"/>
              </a:spcAft>
              <a:buClr>
                <a:srgbClr val="EDEDED"/>
              </a:buClr>
              <a:buSzPts val="1800"/>
              <a:buFont typeface="Arial"/>
              <a:buChar char="•"/>
              <a:defRPr b="0" i="0" sz="1800" u="none" cap="none" strike="noStrike">
                <a:solidFill>
                  <a:srgbClr val="EDEDED"/>
                </a:solidFill>
                <a:latin typeface="Corbel"/>
                <a:ea typeface="Corbel"/>
                <a:cs typeface="Corbel"/>
                <a:sym typeface="Corbel"/>
              </a:defRPr>
            </a:lvl5pPr>
            <a:lvl6pPr indent="-342900" lvl="5" marL="27432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orbel"/>
                <a:ea typeface="Corbel"/>
                <a:cs typeface="Corbel"/>
                <a:sym typeface="Corbel"/>
              </a:defRPr>
            </a:lvl6pPr>
            <a:lvl7pPr indent="-342900" lvl="6" marL="32004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orbel"/>
                <a:ea typeface="Corbel"/>
                <a:cs typeface="Corbel"/>
                <a:sym typeface="Corbel"/>
              </a:defRPr>
            </a:lvl7pPr>
            <a:lvl8pPr indent="-342900" lvl="7" marL="36576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orbel"/>
                <a:ea typeface="Corbel"/>
                <a:cs typeface="Corbel"/>
                <a:sym typeface="Corbel"/>
              </a:defRPr>
            </a:lvl8pPr>
            <a:lvl9pPr indent="-342900" lvl="8" marL="41148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orbel"/>
                <a:ea typeface="Corbel"/>
                <a:cs typeface="Corbel"/>
                <a:sym typeface="Corbel"/>
              </a:defRPr>
            </a:lvl9pPr>
          </a:lstStyle>
          <a:p/>
        </p:txBody>
      </p:sp>
      <p:sp>
        <p:nvSpPr>
          <p:cNvPr id="12" name="Google Shape;12;p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EDEDED"/>
                </a:solidFill>
                <a:latin typeface="Corbel"/>
                <a:ea typeface="Corbel"/>
                <a:cs typeface="Corbel"/>
                <a:sym typeface="Corbel"/>
              </a:defRPr>
            </a:lvl1pPr>
            <a:lvl2pPr lvl="1" marR="0" rtl="0" algn="l">
              <a:spcBef>
                <a:spcPts val="0"/>
              </a:spcBef>
              <a:spcAft>
                <a:spcPts val="0"/>
              </a:spcAft>
              <a:buSzPts val="1400"/>
              <a:buNone/>
              <a:defRPr b="0" i="0" sz="1800" u="none" cap="none" strike="noStrike">
                <a:solidFill>
                  <a:schemeClr val="lt1"/>
                </a:solidFill>
                <a:latin typeface="Corbel"/>
                <a:ea typeface="Corbel"/>
                <a:cs typeface="Corbel"/>
                <a:sym typeface="Corbel"/>
              </a:defRPr>
            </a:lvl2pPr>
            <a:lvl3pPr lvl="2" marR="0" rtl="0" algn="l">
              <a:spcBef>
                <a:spcPts val="0"/>
              </a:spcBef>
              <a:spcAft>
                <a:spcPts val="0"/>
              </a:spcAft>
              <a:buSzPts val="1400"/>
              <a:buNone/>
              <a:defRPr b="0" i="0" sz="1800" u="none" cap="none" strike="noStrike">
                <a:solidFill>
                  <a:schemeClr val="lt1"/>
                </a:solidFill>
                <a:latin typeface="Corbel"/>
                <a:ea typeface="Corbel"/>
                <a:cs typeface="Corbel"/>
                <a:sym typeface="Corbel"/>
              </a:defRPr>
            </a:lvl3pPr>
            <a:lvl4pPr lvl="3" marR="0" rtl="0" algn="l">
              <a:spcBef>
                <a:spcPts val="0"/>
              </a:spcBef>
              <a:spcAft>
                <a:spcPts val="0"/>
              </a:spcAft>
              <a:buSzPts val="1400"/>
              <a:buNone/>
              <a:defRPr b="0" i="0" sz="1800" u="none" cap="none" strike="noStrike">
                <a:solidFill>
                  <a:schemeClr val="lt1"/>
                </a:solidFill>
                <a:latin typeface="Corbel"/>
                <a:ea typeface="Corbel"/>
                <a:cs typeface="Corbel"/>
                <a:sym typeface="Corbel"/>
              </a:defRPr>
            </a:lvl4pPr>
            <a:lvl5pPr lvl="4" marR="0" rtl="0" algn="l">
              <a:spcBef>
                <a:spcPts val="0"/>
              </a:spcBef>
              <a:spcAft>
                <a:spcPts val="0"/>
              </a:spcAft>
              <a:buSzPts val="1400"/>
              <a:buNone/>
              <a:defRPr b="0" i="0" sz="1800" u="none" cap="none" strike="noStrike">
                <a:solidFill>
                  <a:schemeClr val="lt1"/>
                </a:solidFill>
                <a:latin typeface="Corbel"/>
                <a:ea typeface="Corbel"/>
                <a:cs typeface="Corbel"/>
                <a:sym typeface="Corbel"/>
              </a:defRPr>
            </a:lvl5pPr>
            <a:lvl6pPr lvl="5" marR="0" rtl="0" algn="l">
              <a:spcBef>
                <a:spcPts val="0"/>
              </a:spcBef>
              <a:spcAft>
                <a:spcPts val="0"/>
              </a:spcAft>
              <a:buSzPts val="1400"/>
              <a:buNone/>
              <a:defRPr b="0" i="0" sz="1800" u="none" cap="none" strike="noStrike">
                <a:solidFill>
                  <a:schemeClr val="lt1"/>
                </a:solidFill>
                <a:latin typeface="Corbel"/>
                <a:ea typeface="Corbel"/>
                <a:cs typeface="Corbel"/>
                <a:sym typeface="Corbel"/>
              </a:defRPr>
            </a:lvl6pPr>
            <a:lvl7pPr lvl="6" marR="0" rtl="0" algn="l">
              <a:spcBef>
                <a:spcPts val="0"/>
              </a:spcBef>
              <a:spcAft>
                <a:spcPts val="0"/>
              </a:spcAft>
              <a:buSzPts val="1400"/>
              <a:buNone/>
              <a:defRPr b="0" i="0" sz="1800" u="none" cap="none" strike="noStrike">
                <a:solidFill>
                  <a:schemeClr val="lt1"/>
                </a:solidFill>
                <a:latin typeface="Corbel"/>
                <a:ea typeface="Corbel"/>
                <a:cs typeface="Corbel"/>
                <a:sym typeface="Corbel"/>
              </a:defRPr>
            </a:lvl7pPr>
            <a:lvl8pPr lvl="7" marR="0" rtl="0" algn="l">
              <a:spcBef>
                <a:spcPts val="0"/>
              </a:spcBef>
              <a:spcAft>
                <a:spcPts val="0"/>
              </a:spcAft>
              <a:buSzPts val="1400"/>
              <a:buNone/>
              <a:defRPr b="0" i="0" sz="1800" u="none" cap="none" strike="noStrike">
                <a:solidFill>
                  <a:schemeClr val="lt1"/>
                </a:solidFill>
                <a:latin typeface="Corbel"/>
                <a:ea typeface="Corbel"/>
                <a:cs typeface="Corbel"/>
                <a:sym typeface="Corbel"/>
              </a:defRPr>
            </a:lvl8pPr>
            <a:lvl9pPr lvl="8" marR="0" rtl="0" algn="l">
              <a:spcBef>
                <a:spcPts val="0"/>
              </a:spcBef>
              <a:spcAft>
                <a:spcPts val="0"/>
              </a:spcAft>
              <a:buSzPts val="1400"/>
              <a:buNone/>
              <a:defRPr b="0" i="0" sz="1800" u="none" cap="none" strike="noStrike">
                <a:solidFill>
                  <a:schemeClr val="lt1"/>
                </a:solidFill>
                <a:latin typeface="Corbel"/>
                <a:ea typeface="Corbel"/>
                <a:cs typeface="Corbel"/>
                <a:sym typeface="Corbel"/>
              </a:defRPr>
            </a:lvl9pPr>
          </a:lstStyle>
          <a:p/>
        </p:txBody>
      </p:sp>
      <p:sp>
        <p:nvSpPr>
          <p:cNvPr id="13" name="Google Shape;13;p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EDEDED"/>
                </a:solidFill>
                <a:latin typeface="Corbel"/>
                <a:ea typeface="Corbel"/>
                <a:cs typeface="Corbel"/>
                <a:sym typeface="Corbel"/>
              </a:defRPr>
            </a:lvl1pPr>
            <a:lvl2pPr lvl="1" marR="0" rtl="0" algn="l">
              <a:spcBef>
                <a:spcPts val="0"/>
              </a:spcBef>
              <a:spcAft>
                <a:spcPts val="0"/>
              </a:spcAft>
              <a:buSzPts val="1400"/>
              <a:buNone/>
              <a:defRPr b="0" i="0" sz="1800" u="none" cap="none" strike="noStrike">
                <a:solidFill>
                  <a:schemeClr val="lt1"/>
                </a:solidFill>
                <a:latin typeface="Corbel"/>
                <a:ea typeface="Corbel"/>
                <a:cs typeface="Corbel"/>
                <a:sym typeface="Corbel"/>
              </a:defRPr>
            </a:lvl2pPr>
            <a:lvl3pPr lvl="2" marR="0" rtl="0" algn="l">
              <a:spcBef>
                <a:spcPts val="0"/>
              </a:spcBef>
              <a:spcAft>
                <a:spcPts val="0"/>
              </a:spcAft>
              <a:buSzPts val="1400"/>
              <a:buNone/>
              <a:defRPr b="0" i="0" sz="1800" u="none" cap="none" strike="noStrike">
                <a:solidFill>
                  <a:schemeClr val="lt1"/>
                </a:solidFill>
                <a:latin typeface="Corbel"/>
                <a:ea typeface="Corbel"/>
                <a:cs typeface="Corbel"/>
                <a:sym typeface="Corbel"/>
              </a:defRPr>
            </a:lvl3pPr>
            <a:lvl4pPr lvl="3" marR="0" rtl="0" algn="l">
              <a:spcBef>
                <a:spcPts val="0"/>
              </a:spcBef>
              <a:spcAft>
                <a:spcPts val="0"/>
              </a:spcAft>
              <a:buSzPts val="1400"/>
              <a:buNone/>
              <a:defRPr b="0" i="0" sz="1800" u="none" cap="none" strike="noStrike">
                <a:solidFill>
                  <a:schemeClr val="lt1"/>
                </a:solidFill>
                <a:latin typeface="Corbel"/>
                <a:ea typeface="Corbel"/>
                <a:cs typeface="Corbel"/>
                <a:sym typeface="Corbel"/>
              </a:defRPr>
            </a:lvl4pPr>
            <a:lvl5pPr lvl="4" marR="0" rtl="0" algn="l">
              <a:spcBef>
                <a:spcPts val="0"/>
              </a:spcBef>
              <a:spcAft>
                <a:spcPts val="0"/>
              </a:spcAft>
              <a:buSzPts val="1400"/>
              <a:buNone/>
              <a:defRPr b="0" i="0" sz="1800" u="none" cap="none" strike="noStrike">
                <a:solidFill>
                  <a:schemeClr val="lt1"/>
                </a:solidFill>
                <a:latin typeface="Corbel"/>
                <a:ea typeface="Corbel"/>
                <a:cs typeface="Corbel"/>
                <a:sym typeface="Corbel"/>
              </a:defRPr>
            </a:lvl5pPr>
            <a:lvl6pPr lvl="5" marR="0" rtl="0" algn="l">
              <a:spcBef>
                <a:spcPts val="0"/>
              </a:spcBef>
              <a:spcAft>
                <a:spcPts val="0"/>
              </a:spcAft>
              <a:buSzPts val="1400"/>
              <a:buNone/>
              <a:defRPr b="0" i="0" sz="1800" u="none" cap="none" strike="noStrike">
                <a:solidFill>
                  <a:schemeClr val="lt1"/>
                </a:solidFill>
                <a:latin typeface="Corbel"/>
                <a:ea typeface="Corbel"/>
                <a:cs typeface="Corbel"/>
                <a:sym typeface="Corbel"/>
              </a:defRPr>
            </a:lvl6pPr>
            <a:lvl7pPr lvl="6" marR="0" rtl="0" algn="l">
              <a:spcBef>
                <a:spcPts val="0"/>
              </a:spcBef>
              <a:spcAft>
                <a:spcPts val="0"/>
              </a:spcAft>
              <a:buSzPts val="1400"/>
              <a:buNone/>
              <a:defRPr b="0" i="0" sz="1800" u="none" cap="none" strike="noStrike">
                <a:solidFill>
                  <a:schemeClr val="lt1"/>
                </a:solidFill>
                <a:latin typeface="Corbel"/>
                <a:ea typeface="Corbel"/>
                <a:cs typeface="Corbel"/>
                <a:sym typeface="Corbel"/>
              </a:defRPr>
            </a:lvl7pPr>
            <a:lvl8pPr lvl="7" marR="0" rtl="0" algn="l">
              <a:spcBef>
                <a:spcPts val="0"/>
              </a:spcBef>
              <a:spcAft>
                <a:spcPts val="0"/>
              </a:spcAft>
              <a:buSzPts val="1400"/>
              <a:buNone/>
              <a:defRPr b="0" i="0" sz="1800" u="none" cap="none" strike="noStrike">
                <a:solidFill>
                  <a:schemeClr val="lt1"/>
                </a:solidFill>
                <a:latin typeface="Corbel"/>
                <a:ea typeface="Corbel"/>
                <a:cs typeface="Corbel"/>
                <a:sym typeface="Corbel"/>
              </a:defRPr>
            </a:lvl8pPr>
            <a:lvl9pPr lvl="8" marR="0" rtl="0" algn="l">
              <a:spcBef>
                <a:spcPts val="0"/>
              </a:spcBef>
              <a:spcAft>
                <a:spcPts val="0"/>
              </a:spcAft>
              <a:buSzPts val="1400"/>
              <a:buNone/>
              <a:defRPr b="0" i="0" sz="1800" u="none" cap="none" strike="noStrike">
                <a:solidFill>
                  <a:schemeClr val="lt1"/>
                </a:solidFill>
                <a:latin typeface="Corbel"/>
                <a:ea typeface="Corbel"/>
                <a:cs typeface="Corbel"/>
                <a:sym typeface="Corbel"/>
              </a:defRPr>
            </a:lvl9pPr>
          </a:lstStyle>
          <a:p/>
        </p:txBody>
      </p:sp>
      <p:sp>
        <p:nvSpPr>
          <p:cNvPr id="14" name="Google Shape;14;p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EDEDED"/>
                </a:solidFill>
                <a:latin typeface="Corbel"/>
                <a:ea typeface="Corbel"/>
                <a:cs typeface="Corbel"/>
                <a:sym typeface="Corbel"/>
              </a:defRPr>
            </a:lvl1pPr>
            <a:lvl2pPr indent="0" lvl="1" marL="0" marR="0" rtl="0" algn="r">
              <a:spcBef>
                <a:spcPts val="0"/>
              </a:spcBef>
              <a:buNone/>
              <a:defRPr b="0" i="0" sz="1200" u="none" cap="none" strike="noStrike">
                <a:solidFill>
                  <a:srgbClr val="EDEDED"/>
                </a:solidFill>
                <a:latin typeface="Corbel"/>
                <a:ea typeface="Corbel"/>
                <a:cs typeface="Corbel"/>
                <a:sym typeface="Corbel"/>
              </a:defRPr>
            </a:lvl2pPr>
            <a:lvl3pPr indent="0" lvl="2" marL="0" marR="0" rtl="0" algn="r">
              <a:spcBef>
                <a:spcPts val="0"/>
              </a:spcBef>
              <a:buNone/>
              <a:defRPr b="0" i="0" sz="1200" u="none" cap="none" strike="noStrike">
                <a:solidFill>
                  <a:srgbClr val="EDEDED"/>
                </a:solidFill>
                <a:latin typeface="Corbel"/>
                <a:ea typeface="Corbel"/>
                <a:cs typeface="Corbel"/>
                <a:sym typeface="Corbel"/>
              </a:defRPr>
            </a:lvl3pPr>
            <a:lvl4pPr indent="0" lvl="3" marL="0" marR="0" rtl="0" algn="r">
              <a:spcBef>
                <a:spcPts val="0"/>
              </a:spcBef>
              <a:buNone/>
              <a:defRPr b="0" i="0" sz="1200" u="none" cap="none" strike="noStrike">
                <a:solidFill>
                  <a:srgbClr val="EDEDED"/>
                </a:solidFill>
                <a:latin typeface="Corbel"/>
                <a:ea typeface="Corbel"/>
                <a:cs typeface="Corbel"/>
                <a:sym typeface="Corbel"/>
              </a:defRPr>
            </a:lvl4pPr>
            <a:lvl5pPr indent="0" lvl="4" marL="0" marR="0" rtl="0" algn="r">
              <a:spcBef>
                <a:spcPts val="0"/>
              </a:spcBef>
              <a:buNone/>
              <a:defRPr b="0" i="0" sz="1200" u="none" cap="none" strike="noStrike">
                <a:solidFill>
                  <a:srgbClr val="EDEDED"/>
                </a:solidFill>
                <a:latin typeface="Corbel"/>
                <a:ea typeface="Corbel"/>
                <a:cs typeface="Corbel"/>
                <a:sym typeface="Corbel"/>
              </a:defRPr>
            </a:lvl5pPr>
            <a:lvl6pPr indent="0" lvl="5" marL="0" marR="0" rtl="0" algn="r">
              <a:spcBef>
                <a:spcPts val="0"/>
              </a:spcBef>
              <a:buNone/>
              <a:defRPr b="0" i="0" sz="1200" u="none" cap="none" strike="noStrike">
                <a:solidFill>
                  <a:srgbClr val="EDEDED"/>
                </a:solidFill>
                <a:latin typeface="Corbel"/>
                <a:ea typeface="Corbel"/>
                <a:cs typeface="Corbel"/>
                <a:sym typeface="Corbel"/>
              </a:defRPr>
            </a:lvl6pPr>
            <a:lvl7pPr indent="0" lvl="6" marL="0" marR="0" rtl="0" algn="r">
              <a:spcBef>
                <a:spcPts val="0"/>
              </a:spcBef>
              <a:buNone/>
              <a:defRPr b="0" i="0" sz="1200" u="none" cap="none" strike="noStrike">
                <a:solidFill>
                  <a:srgbClr val="EDEDED"/>
                </a:solidFill>
                <a:latin typeface="Corbel"/>
                <a:ea typeface="Corbel"/>
                <a:cs typeface="Corbel"/>
                <a:sym typeface="Corbel"/>
              </a:defRPr>
            </a:lvl7pPr>
            <a:lvl8pPr indent="0" lvl="7" marL="0" marR="0" rtl="0" algn="r">
              <a:spcBef>
                <a:spcPts val="0"/>
              </a:spcBef>
              <a:buNone/>
              <a:defRPr b="0" i="0" sz="1200" u="none" cap="none" strike="noStrike">
                <a:solidFill>
                  <a:srgbClr val="EDEDED"/>
                </a:solidFill>
                <a:latin typeface="Corbel"/>
                <a:ea typeface="Corbel"/>
                <a:cs typeface="Corbel"/>
                <a:sym typeface="Corbel"/>
              </a:defRPr>
            </a:lvl8pPr>
            <a:lvl9pPr indent="0" lvl="8" marL="0" marR="0" rtl="0" algn="r">
              <a:spcBef>
                <a:spcPts val="0"/>
              </a:spcBef>
              <a:buNone/>
              <a:defRPr b="0" i="0" sz="1200" u="none" cap="none" strike="noStrike">
                <a:solidFill>
                  <a:srgbClr val="EDEDED"/>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hu-HU"/>
              <a:t>‹#›</a:t>
            </a:fld>
            <a:endParaRPr/>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29.png"/><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24.png"/><Relationship Id="rId4" Type="http://schemas.openxmlformats.org/officeDocument/2006/relationships/hyperlink" Target="mailto:planemernok@planemernok.hu"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 Id="rId3" Type="http://schemas.openxmlformats.org/officeDocument/2006/relationships/image" Target="../media/image2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2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2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2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2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2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41" name="Shape 141"/>
        <p:cNvGrpSpPr/>
        <p:nvPr/>
      </p:nvGrpSpPr>
      <p:grpSpPr>
        <a:xfrm>
          <a:off x="0" y="0"/>
          <a:ext cx="0" cy="0"/>
          <a:chOff x="0" y="0"/>
          <a:chExt cx="0" cy="0"/>
        </a:xfrm>
      </p:grpSpPr>
      <p:pic>
        <p:nvPicPr>
          <p:cNvPr descr="közelkép a hullámokról" id="142" name="Google Shape;142;p19"/>
          <p:cNvPicPr preferRelativeResize="0"/>
          <p:nvPr/>
        </p:nvPicPr>
        <p:blipFill rotWithShape="1">
          <a:blip r:embed="rId4">
            <a:alphaModFix amt="41000"/>
          </a:blip>
          <a:srcRect b="19929" l="9091" r="0" t="3462"/>
          <a:stretch/>
        </p:blipFill>
        <p:spPr>
          <a:xfrm>
            <a:off x="20" y="1"/>
            <a:ext cx="12191980" cy="6858000"/>
          </a:xfrm>
          <a:prstGeom prst="rect">
            <a:avLst/>
          </a:prstGeom>
          <a:noFill/>
          <a:ln>
            <a:noFill/>
          </a:ln>
        </p:spPr>
      </p:pic>
      <p:sp>
        <p:nvSpPr>
          <p:cNvPr id="143" name="Google Shape;143;p19"/>
          <p:cNvSpPr txBox="1"/>
          <p:nvPr>
            <p:ph idx="1" type="subTitle"/>
          </p:nvPr>
        </p:nvSpPr>
        <p:spPr>
          <a:xfrm>
            <a:off x="20" y="1"/>
            <a:ext cx="12191980" cy="754025"/>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FF0000"/>
              </a:buClr>
              <a:buSzPts val="2000"/>
              <a:buNone/>
            </a:pPr>
            <a:r>
              <a:rPr b="1" lang="hu-HU" sz="2000">
                <a:solidFill>
                  <a:srgbClr val="FF0000"/>
                </a:solidFill>
              </a:rPr>
              <a:t>EUFIM PROGRAM 2024. március 8.</a:t>
            </a:r>
            <a:endParaRPr b="1" sz="2000">
              <a:solidFill>
                <a:srgbClr val="FF0000"/>
              </a:solidFill>
            </a:endParaRPr>
          </a:p>
        </p:txBody>
      </p:sp>
      <p:sp>
        <p:nvSpPr>
          <p:cNvPr id="144" name="Google Shape;144;p19"/>
          <p:cNvSpPr txBox="1"/>
          <p:nvPr>
            <p:ph type="ctrTitle"/>
          </p:nvPr>
        </p:nvSpPr>
        <p:spPr>
          <a:xfrm>
            <a:off x="2209800" y="4464028"/>
            <a:ext cx="9144000" cy="1454172"/>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rgbClr val="FF0000"/>
              </a:buClr>
              <a:buSzPts val="6000"/>
              <a:buFont typeface="Corbel"/>
              <a:buNone/>
            </a:pPr>
            <a:r>
              <a:rPr b="1" lang="hu-HU" sz="6000">
                <a:solidFill>
                  <a:srgbClr val="FF0000"/>
                </a:solidFill>
                <a:latin typeface="Corbel"/>
                <a:ea typeface="Corbel"/>
                <a:cs typeface="Corbel"/>
                <a:sym typeface="Corbel"/>
              </a:rPr>
              <a:t>HAJÓK</a:t>
            </a:r>
            <a:br>
              <a:rPr b="1" lang="hu-HU" sz="4000">
                <a:solidFill>
                  <a:srgbClr val="FF0000"/>
                </a:solidFill>
                <a:latin typeface="Corbel"/>
                <a:ea typeface="Corbel"/>
                <a:cs typeface="Corbel"/>
                <a:sym typeface="Corbel"/>
              </a:rPr>
            </a:br>
            <a:r>
              <a:rPr b="1" lang="hu-HU" sz="4000">
                <a:solidFill>
                  <a:srgbClr val="FF0000"/>
                </a:solidFill>
                <a:latin typeface="Corbel"/>
                <a:ea typeface="Corbel"/>
                <a:cs typeface="Corbel"/>
                <a:sym typeface="Corbel"/>
              </a:rPr>
              <a:t>HITELFEDEZETI  ÉRTÉKBECSLÉSE</a:t>
            </a:r>
            <a:endParaRPr b="1" sz="4000">
              <a:solidFill>
                <a:srgbClr val="FF0000"/>
              </a:solidFill>
              <a:latin typeface="Corbel"/>
              <a:ea typeface="Corbel"/>
              <a:cs typeface="Corbel"/>
              <a:sym typeface="Corbel"/>
            </a:endParaRPr>
          </a:p>
        </p:txBody>
      </p:sp>
      <p:sp>
        <p:nvSpPr>
          <p:cNvPr id="145" name="Google Shape;145;p1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b="1" lang="hu-HU">
                <a:solidFill>
                  <a:srgbClr val="FF0000"/>
                </a:solidFill>
              </a:rPr>
              <a:t>PLÁNe Mérnökiroda KFT.</a:t>
            </a:r>
            <a:endParaRPr/>
          </a:p>
          <a:p>
            <a:pPr indent="0" lvl="0" marL="0" rtl="0" algn="ctr">
              <a:spcBef>
                <a:spcPts val="0"/>
              </a:spcBef>
              <a:spcAft>
                <a:spcPts val="0"/>
              </a:spcAft>
              <a:buNone/>
            </a:pPr>
            <a:r>
              <a:rPr b="1" lang="hu-HU">
                <a:solidFill>
                  <a:srgbClr val="FF0000"/>
                </a:solidFill>
              </a:rPr>
              <a:t>Takács Nándor c. egyetemi docens</a:t>
            </a:r>
            <a:endParaRPr b="1">
              <a:solidFill>
                <a:srgbClr val="FF0000"/>
              </a:solidFill>
            </a:endParaRPr>
          </a:p>
        </p:txBody>
      </p:sp>
      <p:sp>
        <p:nvSpPr>
          <p:cNvPr id="146" name="Google Shape;146;p1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hu-HU"/>
              <a:t>‹#›</a:t>
            </a:fld>
            <a:endParaRPr/>
          </a:p>
        </p:txBody>
      </p:sp>
      <p:pic>
        <p:nvPicPr>
          <p:cNvPr id="147" name="Google Shape;147;p19"/>
          <p:cNvPicPr preferRelativeResize="0"/>
          <p:nvPr/>
        </p:nvPicPr>
        <p:blipFill rotWithShape="1">
          <a:blip r:embed="rId5">
            <a:alphaModFix/>
          </a:blip>
          <a:srcRect b="0" l="0" r="0" t="0"/>
          <a:stretch/>
        </p:blipFill>
        <p:spPr>
          <a:xfrm>
            <a:off x="3390900" y="805558"/>
            <a:ext cx="5588000" cy="372169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sp>
        <p:nvSpPr>
          <p:cNvPr id="213" name="Google Shape;213;p2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hu-HU"/>
              <a:t>PLÁNe Mérnökiroda KFT. Takács Nándor c. egyetemi docens</a:t>
            </a:r>
            <a:endParaRPr/>
          </a:p>
        </p:txBody>
      </p:sp>
      <p:sp>
        <p:nvSpPr>
          <p:cNvPr id="214" name="Google Shape;214;p2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hu-HU"/>
              <a:t>‹#›</a:t>
            </a:fld>
            <a:endParaRPr/>
          </a:p>
        </p:txBody>
      </p:sp>
      <p:pic>
        <p:nvPicPr>
          <p:cNvPr id="215" name="Google Shape;215;p28"/>
          <p:cNvPicPr preferRelativeResize="0"/>
          <p:nvPr/>
        </p:nvPicPr>
        <p:blipFill rotWithShape="1">
          <a:blip r:embed="rId3">
            <a:alphaModFix/>
          </a:blip>
          <a:srcRect b="0" l="0" r="0" t="0"/>
          <a:stretch/>
        </p:blipFill>
        <p:spPr>
          <a:xfrm>
            <a:off x="226928" y="1278895"/>
            <a:ext cx="11534942" cy="4681268"/>
          </a:xfrm>
          <a:prstGeom prst="rect">
            <a:avLst/>
          </a:prstGeom>
          <a:noFill/>
          <a:ln>
            <a:noFill/>
          </a:ln>
        </p:spPr>
      </p:pic>
      <p:sp>
        <p:nvSpPr>
          <p:cNvPr id="216" name="Google Shape;216;p28"/>
          <p:cNvSpPr/>
          <p:nvPr/>
        </p:nvSpPr>
        <p:spPr>
          <a:xfrm>
            <a:off x="328528" y="297934"/>
            <a:ext cx="6917278" cy="58477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hu-HU" sz="3200">
                <a:solidFill>
                  <a:srgbClr val="FF0000"/>
                </a:solidFill>
                <a:latin typeface="Corbel"/>
                <a:ea typeface="Corbel"/>
                <a:cs typeface="Corbel"/>
                <a:sym typeface="Corbel"/>
              </a:rPr>
              <a:t>A Duna legnagyobb rendezvényhajója</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sp>
        <p:nvSpPr>
          <p:cNvPr id="221" name="Google Shape;221;p2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hu-HU"/>
              <a:t>PLÁNe Mérnökiroda KFT. Takács Nándor c. egyetemi docens</a:t>
            </a:r>
            <a:endParaRPr/>
          </a:p>
        </p:txBody>
      </p:sp>
      <p:sp>
        <p:nvSpPr>
          <p:cNvPr id="222" name="Google Shape;222;p2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hu-HU"/>
              <a:t>‹#›</a:t>
            </a:fld>
            <a:endParaRPr/>
          </a:p>
        </p:txBody>
      </p:sp>
      <p:pic>
        <p:nvPicPr>
          <p:cNvPr id="223" name="Google Shape;223;p29"/>
          <p:cNvPicPr preferRelativeResize="0"/>
          <p:nvPr/>
        </p:nvPicPr>
        <p:blipFill rotWithShape="1">
          <a:blip r:embed="rId3">
            <a:alphaModFix/>
          </a:blip>
          <a:srcRect b="0" l="0" r="0" t="0"/>
          <a:stretch/>
        </p:blipFill>
        <p:spPr>
          <a:xfrm>
            <a:off x="402921" y="928288"/>
            <a:ext cx="11386158" cy="5354011"/>
          </a:xfrm>
          <a:prstGeom prst="rect">
            <a:avLst/>
          </a:prstGeom>
          <a:noFill/>
          <a:ln>
            <a:noFill/>
          </a:ln>
        </p:spPr>
      </p:pic>
      <p:sp>
        <p:nvSpPr>
          <p:cNvPr id="224" name="Google Shape;224;p29"/>
          <p:cNvSpPr txBox="1"/>
          <p:nvPr/>
        </p:nvSpPr>
        <p:spPr>
          <a:xfrm>
            <a:off x="3756765" y="269462"/>
            <a:ext cx="5624186" cy="58477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hu-HU" sz="3200">
                <a:solidFill>
                  <a:srgbClr val="FF0000"/>
                </a:solidFill>
                <a:latin typeface="Corbel"/>
                <a:ea typeface="Corbel"/>
                <a:cs typeface="Corbel"/>
                <a:sym typeface="Corbel"/>
              </a:rPr>
              <a:t>SZENT MIKLÓS motoros</a:t>
            </a:r>
            <a:endParaRPr b="1" sz="3200">
              <a:solidFill>
                <a:srgbClr val="FF0000"/>
              </a:solidFill>
              <a:latin typeface="Corbel"/>
              <a:ea typeface="Corbel"/>
              <a:cs typeface="Corbel"/>
              <a:sym typeface="Corbe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sp>
        <p:nvSpPr>
          <p:cNvPr id="229" name="Google Shape;229;p3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hu-HU"/>
              <a:t>PLÁNe Mérnökiroda KFT. Takács Nándor c. egyetemi docens</a:t>
            </a:r>
            <a:endParaRPr/>
          </a:p>
        </p:txBody>
      </p:sp>
      <p:sp>
        <p:nvSpPr>
          <p:cNvPr id="230" name="Google Shape;230;p3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hu-HU"/>
              <a:t>‹#›</a:t>
            </a:fld>
            <a:endParaRPr/>
          </a:p>
        </p:txBody>
      </p:sp>
      <p:sp>
        <p:nvSpPr>
          <p:cNvPr id="231" name="Google Shape;231;p30"/>
          <p:cNvSpPr/>
          <p:nvPr/>
        </p:nvSpPr>
        <p:spPr>
          <a:xfrm>
            <a:off x="2679609" y="285234"/>
            <a:ext cx="6731330" cy="52322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hu-HU" sz="2800">
                <a:solidFill>
                  <a:srgbClr val="FF0000"/>
                </a:solidFill>
                <a:latin typeface="Corbel"/>
                <a:ea typeface="Corbel"/>
                <a:cs typeface="Corbel"/>
                <a:sym typeface="Corbel"/>
              </a:rPr>
              <a:t>Hableány-történelmi emlékhajó replikája</a:t>
            </a:r>
            <a:endParaRPr b="1" sz="2800">
              <a:solidFill>
                <a:srgbClr val="FF0000"/>
              </a:solidFill>
              <a:latin typeface="Corbel"/>
              <a:ea typeface="Corbel"/>
              <a:cs typeface="Corbel"/>
              <a:sym typeface="Corbel"/>
            </a:endParaRPr>
          </a:p>
        </p:txBody>
      </p:sp>
      <p:pic>
        <p:nvPicPr>
          <p:cNvPr id="232" name="Google Shape;232;p30"/>
          <p:cNvPicPr preferRelativeResize="0"/>
          <p:nvPr/>
        </p:nvPicPr>
        <p:blipFill rotWithShape="1">
          <a:blip r:embed="rId3">
            <a:alphaModFix/>
          </a:blip>
          <a:srcRect b="0" l="0" r="0" t="0"/>
          <a:stretch/>
        </p:blipFill>
        <p:spPr>
          <a:xfrm>
            <a:off x="1593850" y="946150"/>
            <a:ext cx="8572500" cy="46863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sp>
        <p:nvSpPr>
          <p:cNvPr id="237" name="Google Shape;237;p3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hu-HU"/>
              <a:t>PLÁNe Mérnökiroda KFT. Takács Nándor c. egyetemi docens</a:t>
            </a:r>
            <a:endParaRPr/>
          </a:p>
        </p:txBody>
      </p:sp>
      <p:sp>
        <p:nvSpPr>
          <p:cNvPr id="238" name="Google Shape;238;p3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hu-HU"/>
              <a:t>‹#›</a:t>
            </a:fld>
            <a:endParaRPr/>
          </a:p>
        </p:txBody>
      </p:sp>
      <p:pic>
        <p:nvPicPr>
          <p:cNvPr id="239" name="Google Shape;239;p31"/>
          <p:cNvPicPr preferRelativeResize="0"/>
          <p:nvPr/>
        </p:nvPicPr>
        <p:blipFill rotWithShape="1">
          <a:blip r:embed="rId3">
            <a:alphaModFix/>
          </a:blip>
          <a:srcRect b="0" l="0" r="0" t="0"/>
          <a:stretch/>
        </p:blipFill>
        <p:spPr>
          <a:xfrm>
            <a:off x="2206625" y="1452562"/>
            <a:ext cx="7047824" cy="4579938"/>
          </a:xfrm>
          <a:prstGeom prst="rect">
            <a:avLst/>
          </a:prstGeom>
          <a:noFill/>
          <a:ln>
            <a:noFill/>
          </a:ln>
        </p:spPr>
      </p:pic>
      <p:sp>
        <p:nvSpPr>
          <p:cNvPr id="240" name="Google Shape;240;p31"/>
          <p:cNvSpPr/>
          <p:nvPr/>
        </p:nvSpPr>
        <p:spPr>
          <a:xfrm>
            <a:off x="558412" y="374134"/>
            <a:ext cx="9933489" cy="64633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hu-HU" sz="3600">
                <a:solidFill>
                  <a:srgbClr val="FF0000"/>
                </a:solidFill>
                <a:latin typeface="Corbel"/>
                <a:ea typeface="Corbel"/>
                <a:cs typeface="Corbel"/>
                <a:sym typeface="Corbel"/>
              </a:rPr>
              <a:t>LAKÓHAJÓ</a:t>
            </a:r>
            <a:r>
              <a:rPr lang="hu-HU" sz="3600">
                <a:solidFill>
                  <a:schemeClr val="lt1"/>
                </a:solidFill>
                <a:latin typeface="Corbel"/>
                <a:ea typeface="Corbel"/>
                <a:cs typeface="Corbel"/>
                <a:sym typeface="Corbel"/>
              </a:rPr>
              <a:t> – 12,00 m * 4,50 m * 0,5 m – 182,500- €</a:t>
            </a:r>
            <a:endParaRPr sz="3600">
              <a:solidFill>
                <a:schemeClr val="lt1"/>
              </a:solidFill>
              <a:latin typeface="Corbel"/>
              <a:ea typeface="Corbel"/>
              <a:cs typeface="Corbel"/>
              <a:sym typeface="Corbe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sp>
        <p:nvSpPr>
          <p:cNvPr id="245" name="Google Shape;245;p3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hu-HU"/>
              <a:t>PLÁNe Mérnökiroda KFT. Takács Nándor c. egyetemi docens</a:t>
            </a:r>
            <a:endParaRPr/>
          </a:p>
        </p:txBody>
      </p:sp>
      <p:sp>
        <p:nvSpPr>
          <p:cNvPr id="246" name="Google Shape;246;p3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hu-HU"/>
              <a:t>‹#›</a:t>
            </a:fld>
            <a:endParaRPr/>
          </a:p>
        </p:txBody>
      </p:sp>
      <p:sp>
        <p:nvSpPr>
          <p:cNvPr id="247" name="Google Shape;247;p32"/>
          <p:cNvSpPr/>
          <p:nvPr/>
        </p:nvSpPr>
        <p:spPr>
          <a:xfrm>
            <a:off x="4169831" y="336034"/>
            <a:ext cx="3852337" cy="64633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hu-HU" sz="3600">
                <a:solidFill>
                  <a:srgbClr val="C00000"/>
                </a:solidFill>
                <a:latin typeface="Helvetica Neue Light"/>
                <a:ea typeface="Helvetica Neue Light"/>
                <a:cs typeface="Helvetica Neue Light"/>
                <a:sym typeface="Helvetica Neue Light"/>
              </a:rPr>
              <a:t>HAJÓ KIKÖTŐK</a:t>
            </a:r>
            <a:r>
              <a:rPr b="1" lang="hu-HU" sz="3600">
                <a:solidFill>
                  <a:srgbClr val="034D96"/>
                </a:solidFill>
                <a:latin typeface="Helvetica Neue Light"/>
                <a:ea typeface="Helvetica Neue Light"/>
                <a:cs typeface="Helvetica Neue Light"/>
                <a:sym typeface="Helvetica Neue Light"/>
              </a:rPr>
              <a:t> </a:t>
            </a:r>
            <a:endParaRPr sz="3600">
              <a:solidFill>
                <a:schemeClr val="lt1"/>
              </a:solidFill>
              <a:latin typeface="Corbel"/>
              <a:ea typeface="Corbel"/>
              <a:cs typeface="Corbel"/>
              <a:sym typeface="Corbel"/>
            </a:endParaRPr>
          </a:p>
        </p:txBody>
      </p:sp>
      <p:pic>
        <p:nvPicPr>
          <p:cNvPr id="248" name="Google Shape;248;p32"/>
          <p:cNvPicPr preferRelativeResize="0"/>
          <p:nvPr/>
        </p:nvPicPr>
        <p:blipFill rotWithShape="1">
          <a:blip r:embed="rId3">
            <a:alphaModFix/>
          </a:blip>
          <a:srcRect b="0" l="0" r="0" t="0"/>
          <a:stretch/>
        </p:blipFill>
        <p:spPr>
          <a:xfrm>
            <a:off x="1590675" y="982365"/>
            <a:ext cx="8391525" cy="5106842"/>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sp>
        <p:nvSpPr>
          <p:cNvPr id="253" name="Google Shape;253;p33"/>
          <p:cNvSpPr txBox="1"/>
          <p:nvPr>
            <p:ph type="title"/>
          </p:nvPr>
        </p:nvSpPr>
        <p:spPr>
          <a:xfrm>
            <a:off x="838200" y="365125"/>
            <a:ext cx="10515600" cy="737165"/>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rgbClr val="FF0000"/>
              </a:buClr>
              <a:buSzPct val="100000"/>
              <a:buFont typeface="Corbel"/>
              <a:buNone/>
            </a:pPr>
            <a:r>
              <a:rPr b="1" lang="hu-HU">
                <a:solidFill>
                  <a:srgbClr val="FF0000"/>
                </a:solidFill>
              </a:rPr>
              <a:t>HAJÓLEVÉL</a:t>
            </a:r>
            <a:endParaRPr b="1">
              <a:solidFill>
                <a:srgbClr val="FF0000"/>
              </a:solidFill>
            </a:endParaRPr>
          </a:p>
        </p:txBody>
      </p:sp>
      <p:sp>
        <p:nvSpPr>
          <p:cNvPr id="254" name="Google Shape;254;p3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hu-HU"/>
              <a:t>PLÁNe Mérnökiroda KFT. Takács Nándor c. egyetemi docens</a:t>
            </a:r>
            <a:endParaRPr/>
          </a:p>
        </p:txBody>
      </p:sp>
      <p:sp>
        <p:nvSpPr>
          <p:cNvPr id="255" name="Google Shape;255;p3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hu-HU"/>
              <a:t>‹#›</a:t>
            </a:fld>
            <a:endParaRPr/>
          </a:p>
        </p:txBody>
      </p:sp>
      <p:pic>
        <p:nvPicPr>
          <p:cNvPr id="256" name="Google Shape;256;p33"/>
          <p:cNvPicPr preferRelativeResize="0"/>
          <p:nvPr/>
        </p:nvPicPr>
        <p:blipFill rotWithShape="1">
          <a:blip r:embed="rId3">
            <a:alphaModFix/>
          </a:blip>
          <a:srcRect b="0" l="0" r="0" t="0"/>
          <a:stretch/>
        </p:blipFill>
        <p:spPr>
          <a:xfrm>
            <a:off x="416034" y="1009454"/>
            <a:ext cx="3343275" cy="4638675"/>
          </a:xfrm>
          <a:prstGeom prst="rect">
            <a:avLst/>
          </a:prstGeom>
          <a:noFill/>
          <a:ln>
            <a:noFill/>
          </a:ln>
        </p:spPr>
      </p:pic>
      <p:pic>
        <p:nvPicPr>
          <p:cNvPr id="257" name="Google Shape;257;p33"/>
          <p:cNvPicPr preferRelativeResize="0"/>
          <p:nvPr/>
        </p:nvPicPr>
        <p:blipFill rotWithShape="1">
          <a:blip r:embed="rId4">
            <a:alphaModFix/>
          </a:blip>
          <a:srcRect b="0" l="0" r="0" t="0"/>
          <a:stretch/>
        </p:blipFill>
        <p:spPr>
          <a:xfrm>
            <a:off x="3965303" y="1009454"/>
            <a:ext cx="3448050" cy="2400300"/>
          </a:xfrm>
          <a:prstGeom prst="rect">
            <a:avLst/>
          </a:prstGeom>
          <a:noFill/>
          <a:ln>
            <a:noFill/>
          </a:ln>
        </p:spPr>
      </p:pic>
      <p:pic>
        <p:nvPicPr>
          <p:cNvPr id="258" name="Google Shape;258;p33"/>
          <p:cNvPicPr preferRelativeResize="0"/>
          <p:nvPr/>
        </p:nvPicPr>
        <p:blipFill rotWithShape="1">
          <a:blip r:embed="rId5">
            <a:alphaModFix/>
          </a:blip>
          <a:srcRect b="0" l="0" r="0" t="0"/>
          <a:stretch/>
        </p:blipFill>
        <p:spPr>
          <a:xfrm>
            <a:off x="7619347" y="1047554"/>
            <a:ext cx="3476625" cy="2324100"/>
          </a:xfrm>
          <a:prstGeom prst="rect">
            <a:avLst/>
          </a:prstGeom>
          <a:noFill/>
          <a:ln>
            <a:noFill/>
          </a:ln>
        </p:spPr>
      </p:pic>
      <p:sp>
        <p:nvSpPr>
          <p:cNvPr id="259" name="Google Shape;259;p33"/>
          <p:cNvSpPr/>
          <p:nvPr/>
        </p:nvSpPr>
        <p:spPr>
          <a:xfrm>
            <a:off x="4038600" y="3563274"/>
            <a:ext cx="7315200" cy="2677656"/>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hu-HU" sz="2400">
                <a:solidFill>
                  <a:schemeClr val="lt1"/>
                </a:solidFill>
                <a:latin typeface="Corbel"/>
                <a:ea typeface="Corbel"/>
                <a:cs typeface="Corbel"/>
                <a:sym typeface="Corbel"/>
              </a:rPr>
              <a:t>A hajólajstrom tartalmazza a hajó tulajdoni viszonyait, az azzal kapcsolatos jogokat, terheket, közhitelesen tanúsítja ezeket. A tulajdon a lajstromba történt bejegyzéssel keletkezik és az abból való törléssel szűnik meg, ill. száll át.</a:t>
            </a:r>
            <a:endParaRPr/>
          </a:p>
          <a:p>
            <a:pPr indent="0" lvl="0" marL="0" marR="0" rtl="0" algn="l">
              <a:spcBef>
                <a:spcPts val="0"/>
              </a:spcBef>
              <a:spcAft>
                <a:spcPts val="0"/>
              </a:spcAft>
              <a:buNone/>
            </a:pPr>
            <a:r>
              <a:rPr lang="hu-HU" sz="2400">
                <a:solidFill>
                  <a:schemeClr val="lt1"/>
                </a:solidFill>
                <a:latin typeface="Corbel"/>
                <a:ea typeface="Corbel"/>
                <a:cs typeface="Corbel"/>
                <a:sym typeface="Corbel"/>
              </a:rPr>
              <a:t> A hajólevél a hajó közlekedésre jogosító okmánya, amelyben az üzemképességet tanúsítja a hatóság.</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sp>
        <p:nvSpPr>
          <p:cNvPr id="264" name="Google Shape;264;p3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hu-HU"/>
              <a:t>PLÁNe Mérnökiroda KFT. Takács Nándor c. egyetemi docens</a:t>
            </a:r>
            <a:endParaRPr/>
          </a:p>
        </p:txBody>
      </p:sp>
      <p:sp>
        <p:nvSpPr>
          <p:cNvPr id="265" name="Google Shape;265;p3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hu-HU"/>
              <a:t>‹#›</a:t>
            </a:fld>
            <a:endParaRPr/>
          </a:p>
        </p:txBody>
      </p:sp>
      <p:pic>
        <p:nvPicPr>
          <p:cNvPr id="266" name="Google Shape;266;p34"/>
          <p:cNvPicPr preferRelativeResize="0"/>
          <p:nvPr/>
        </p:nvPicPr>
        <p:blipFill rotWithShape="1">
          <a:blip r:embed="rId3">
            <a:alphaModFix/>
          </a:blip>
          <a:srcRect b="0" l="0" r="0" t="0"/>
          <a:stretch/>
        </p:blipFill>
        <p:spPr>
          <a:xfrm>
            <a:off x="1503123" y="216008"/>
            <a:ext cx="8757678" cy="6199487"/>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sp>
        <p:nvSpPr>
          <p:cNvPr id="271" name="Google Shape;271;p3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hu-HU"/>
              <a:t>PLÁNe Mérnökiroda KFT. Takács Nándor c. egyetemi docens</a:t>
            </a:r>
            <a:endParaRPr/>
          </a:p>
        </p:txBody>
      </p:sp>
      <p:sp>
        <p:nvSpPr>
          <p:cNvPr id="272" name="Google Shape;272;p3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hu-HU"/>
              <a:t>‹#›</a:t>
            </a:fld>
            <a:endParaRPr/>
          </a:p>
        </p:txBody>
      </p:sp>
      <p:pic>
        <p:nvPicPr>
          <p:cNvPr id="273" name="Google Shape;273;p35"/>
          <p:cNvPicPr preferRelativeResize="0"/>
          <p:nvPr/>
        </p:nvPicPr>
        <p:blipFill rotWithShape="1">
          <a:blip r:embed="rId3">
            <a:alphaModFix/>
          </a:blip>
          <a:srcRect b="0" l="0" r="0" t="0"/>
          <a:stretch/>
        </p:blipFill>
        <p:spPr>
          <a:xfrm>
            <a:off x="475989" y="479457"/>
            <a:ext cx="11420803" cy="5132203"/>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sp>
        <p:nvSpPr>
          <p:cNvPr id="278" name="Google Shape;278;p3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hu-HU"/>
              <a:t>PLÁNe Mérnökiroda KFT. Takács Nándor c. egyetemi docens</a:t>
            </a:r>
            <a:endParaRPr/>
          </a:p>
        </p:txBody>
      </p:sp>
      <p:sp>
        <p:nvSpPr>
          <p:cNvPr id="279" name="Google Shape;279;p3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hu-HU"/>
              <a:t>‹#›</a:t>
            </a:fld>
            <a:endParaRPr/>
          </a:p>
        </p:txBody>
      </p:sp>
      <p:pic>
        <p:nvPicPr>
          <p:cNvPr id="280" name="Google Shape;280;p36"/>
          <p:cNvPicPr preferRelativeResize="0"/>
          <p:nvPr/>
        </p:nvPicPr>
        <p:blipFill rotWithShape="1">
          <a:blip r:embed="rId3">
            <a:alphaModFix/>
          </a:blip>
          <a:srcRect b="0" l="0" r="0" t="0"/>
          <a:stretch/>
        </p:blipFill>
        <p:spPr>
          <a:xfrm>
            <a:off x="1562100" y="1363662"/>
            <a:ext cx="8839200" cy="4740377"/>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sp>
        <p:nvSpPr>
          <p:cNvPr id="285" name="Google Shape;285;p3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hu-HU"/>
              <a:t>PLÁNe Mérnökiroda KFT. Takács Nándor c. egyetemi docens</a:t>
            </a:r>
            <a:endParaRPr/>
          </a:p>
        </p:txBody>
      </p:sp>
      <p:sp>
        <p:nvSpPr>
          <p:cNvPr id="286" name="Google Shape;286;p3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hu-HU"/>
              <a:t>‹#›</a:t>
            </a:fld>
            <a:endParaRPr/>
          </a:p>
        </p:txBody>
      </p:sp>
      <p:sp>
        <p:nvSpPr>
          <p:cNvPr id="287" name="Google Shape;287;p37"/>
          <p:cNvSpPr/>
          <p:nvPr/>
        </p:nvSpPr>
        <p:spPr>
          <a:xfrm>
            <a:off x="3616925" y="463034"/>
            <a:ext cx="5161991" cy="707886"/>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hu-HU" sz="4000">
                <a:solidFill>
                  <a:srgbClr val="FF0000"/>
                </a:solidFill>
                <a:latin typeface="Corbel"/>
                <a:ea typeface="Corbel"/>
                <a:cs typeface="Corbel"/>
                <a:sym typeface="Corbel"/>
              </a:rPr>
              <a:t>HAJÓ ÉRTÉKBECSLÉS</a:t>
            </a:r>
            <a:endParaRPr/>
          </a:p>
        </p:txBody>
      </p:sp>
      <p:sp>
        <p:nvSpPr>
          <p:cNvPr id="288" name="Google Shape;288;p37"/>
          <p:cNvSpPr/>
          <p:nvPr/>
        </p:nvSpPr>
        <p:spPr>
          <a:xfrm>
            <a:off x="1524000" y="1752600"/>
            <a:ext cx="8788400" cy="3416320"/>
          </a:xfrm>
          <a:prstGeom prst="rect">
            <a:avLst/>
          </a:prstGeom>
          <a:noFill/>
          <a:ln>
            <a:noFill/>
          </a:ln>
        </p:spPr>
        <p:txBody>
          <a:bodyPr anchorCtr="0" anchor="t" bIns="45700" lIns="91425" spcFirstLastPara="1" rIns="91425" wrap="square" tIns="45700">
            <a:noAutofit/>
          </a:bodyPr>
          <a:lstStyle/>
          <a:p>
            <a:pPr indent="0" lvl="0" marL="0" marR="0" rtl="0" algn="just">
              <a:spcBef>
                <a:spcPts val="0"/>
              </a:spcBef>
              <a:spcAft>
                <a:spcPts val="0"/>
              </a:spcAft>
              <a:buNone/>
            </a:pPr>
            <a:r>
              <a:rPr b="1" lang="hu-HU" sz="3600">
                <a:solidFill>
                  <a:schemeClr val="lt1"/>
                </a:solidFill>
                <a:latin typeface="Corbel"/>
                <a:ea typeface="Corbel"/>
                <a:cs typeface="Corbel"/>
                <a:sym typeface="Corbel"/>
              </a:rPr>
              <a:t>Értékbecsléseknél (ha a hajótípus lehetővé teszi) három számítási módszert alkalmazunk.</a:t>
            </a:r>
            <a:endParaRPr/>
          </a:p>
          <a:p>
            <a:pPr indent="0" lvl="0" marL="0" marR="0" rtl="0" algn="just">
              <a:spcBef>
                <a:spcPts val="0"/>
              </a:spcBef>
              <a:spcAft>
                <a:spcPts val="0"/>
              </a:spcAft>
              <a:buNone/>
            </a:pPr>
            <a:r>
              <a:rPr b="1" lang="hu-HU" sz="3600">
                <a:solidFill>
                  <a:schemeClr val="lt1"/>
                </a:solidFill>
                <a:latin typeface="Corbel"/>
                <a:ea typeface="Corbel"/>
                <a:cs typeface="Corbel"/>
                <a:sym typeface="Corbel"/>
              </a:rPr>
              <a:t> </a:t>
            </a:r>
            <a:r>
              <a:rPr b="1" lang="hu-HU" sz="3600">
                <a:solidFill>
                  <a:srgbClr val="FF0000"/>
                </a:solidFill>
                <a:latin typeface="Corbel"/>
                <a:ea typeface="Corbel"/>
                <a:cs typeface="Corbel"/>
                <a:sym typeface="Corbel"/>
              </a:rPr>
              <a:t>1. piaci forgalmi értékbecslés, </a:t>
            </a:r>
            <a:endParaRPr b="1" sz="3600">
              <a:solidFill>
                <a:srgbClr val="FF0000"/>
              </a:solidFill>
              <a:latin typeface="Corbel"/>
              <a:ea typeface="Corbel"/>
              <a:cs typeface="Corbel"/>
              <a:sym typeface="Corbel"/>
            </a:endParaRPr>
          </a:p>
          <a:p>
            <a:pPr indent="0" lvl="0" marL="0" marR="0" rtl="0" algn="just">
              <a:spcBef>
                <a:spcPts val="0"/>
              </a:spcBef>
              <a:spcAft>
                <a:spcPts val="0"/>
              </a:spcAft>
              <a:buNone/>
            </a:pPr>
            <a:r>
              <a:rPr b="1" lang="hu-HU" sz="3600">
                <a:solidFill>
                  <a:srgbClr val="FF0000"/>
                </a:solidFill>
                <a:latin typeface="Corbel"/>
                <a:ea typeface="Corbel"/>
                <a:cs typeface="Corbel"/>
                <a:sym typeface="Corbel"/>
              </a:rPr>
              <a:t>2. hozamalapú értékelés </a:t>
            </a:r>
            <a:endParaRPr b="1" sz="3600">
              <a:solidFill>
                <a:srgbClr val="FF0000"/>
              </a:solidFill>
              <a:latin typeface="Corbel"/>
              <a:ea typeface="Corbel"/>
              <a:cs typeface="Corbel"/>
              <a:sym typeface="Corbel"/>
            </a:endParaRPr>
          </a:p>
          <a:p>
            <a:pPr indent="0" lvl="0" marL="0" marR="0" rtl="0" algn="just">
              <a:spcBef>
                <a:spcPts val="0"/>
              </a:spcBef>
              <a:spcAft>
                <a:spcPts val="0"/>
              </a:spcAft>
              <a:buNone/>
            </a:pPr>
            <a:r>
              <a:rPr b="1" lang="hu-HU" sz="3600">
                <a:solidFill>
                  <a:srgbClr val="FF0000"/>
                </a:solidFill>
                <a:latin typeface="Corbel"/>
                <a:ea typeface="Corbel"/>
                <a:cs typeface="Corbel"/>
                <a:sym typeface="Corbel"/>
              </a:rPr>
              <a:t>3. újra előállítási  költségelvű értékbecslés</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sp>
        <p:nvSpPr>
          <p:cNvPr id="152" name="Google Shape;152;p2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hu-HU"/>
              <a:t>PLÁNe Mérnökiroda KFT. Takács Nándor c. egyetemi docens</a:t>
            </a:r>
            <a:endParaRPr/>
          </a:p>
        </p:txBody>
      </p:sp>
      <p:sp>
        <p:nvSpPr>
          <p:cNvPr id="153" name="Google Shape;153;p2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hu-HU"/>
              <a:t>‹#›</a:t>
            </a:fld>
            <a:endParaRPr/>
          </a:p>
        </p:txBody>
      </p:sp>
      <p:pic>
        <p:nvPicPr>
          <p:cNvPr id="154" name="Google Shape;154;p20"/>
          <p:cNvPicPr preferRelativeResize="0"/>
          <p:nvPr/>
        </p:nvPicPr>
        <p:blipFill rotWithShape="1">
          <a:blip r:embed="rId3">
            <a:alphaModFix/>
          </a:blip>
          <a:srcRect b="0" l="0" r="0" t="0"/>
          <a:stretch/>
        </p:blipFill>
        <p:spPr>
          <a:xfrm>
            <a:off x="1891430" y="378507"/>
            <a:ext cx="8793271" cy="4886105"/>
          </a:xfrm>
          <a:prstGeom prst="rect">
            <a:avLst/>
          </a:prstGeom>
          <a:noFill/>
          <a:ln>
            <a:noFill/>
          </a:ln>
        </p:spPr>
      </p:pic>
      <p:sp>
        <p:nvSpPr>
          <p:cNvPr id="155" name="Google Shape;155;p20"/>
          <p:cNvSpPr/>
          <p:nvPr/>
        </p:nvSpPr>
        <p:spPr>
          <a:xfrm>
            <a:off x="3707704" y="5433600"/>
            <a:ext cx="5641919" cy="58477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0" lang="hu-HU" sz="3200" u="none" cap="none" strike="noStrike">
                <a:solidFill>
                  <a:srgbClr val="FF0000"/>
                </a:solidFill>
                <a:latin typeface="Corbel"/>
                <a:ea typeface="Corbel"/>
                <a:cs typeface="Corbel"/>
                <a:sym typeface="Corbel"/>
              </a:rPr>
              <a:t>Nőnapi köszöntő helyett</a:t>
            </a:r>
            <a:endParaRPr b="1" i="0" sz="3200" u="none" cap="none" strike="noStrike">
              <a:solidFill>
                <a:srgbClr val="FF0000"/>
              </a:solidFill>
              <a:latin typeface="Corbel"/>
              <a:ea typeface="Corbel"/>
              <a:cs typeface="Corbel"/>
              <a:sym typeface="Corbe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sp>
        <p:nvSpPr>
          <p:cNvPr id="293" name="Google Shape;293;p3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hu-HU"/>
              <a:t>PLÁNe Mérnökiroda KFT. Takács Nándor c. egyetemi docens</a:t>
            </a:r>
            <a:endParaRPr/>
          </a:p>
        </p:txBody>
      </p:sp>
      <p:sp>
        <p:nvSpPr>
          <p:cNvPr id="294" name="Google Shape;294;p3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hu-HU"/>
              <a:t>‹#›</a:t>
            </a:fld>
            <a:endParaRPr/>
          </a:p>
        </p:txBody>
      </p:sp>
      <p:sp>
        <p:nvSpPr>
          <p:cNvPr id="295" name="Google Shape;295;p38"/>
          <p:cNvSpPr/>
          <p:nvPr/>
        </p:nvSpPr>
        <p:spPr>
          <a:xfrm>
            <a:off x="723900" y="627440"/>
            <a:ext cx="10629900" cy="5878532"/>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hu-HU" sz="4000">
                <a:solidFill>
                  <a:srgbClr val="C00000"/>
                </a:solidFill>
                <a:latin typeface="Calibri"/>
                <a:ea typeface="Calibri"/>
                <a:cs typeface="Calibri"/>
                <a:sym typeface="Calibri"/>
              </a:rPr>
              <a:t>PIACI, FORGALMI ÉRTÉK MEGHATÁROZÁSA</a:t>
            </a:r>
            <a:endParaRPr sz="4000">
              <a:solidFill>
                <a:srgbClr val="C00000"/>
              </a:solidFill>
              <a:latin typeface="Calibri"/>
              <a:ea typeface="Calibri"/>
              <a:cs typeface="Calibri"/>
              <a:sym typeface="Calibri"/>
            </a:endParaRPr>
          </a:p>
          <a:p>
            <a:pPr indent="0" lvl="0" marL="0" marR="0" rtl="0" algn="ctr">
              <a:spcBef>
                <a:spcPts val="0"/>
              </a:spcBef>
              <a:spcAft>
                <a:spcPts val="0"/>
              </a:spcAft>
              <a:buNone/>
            </a:pPr>
            <a:r>
              <a:rPr b="1" lang="hu-HU" sz="2400">
                <a:solidFill>
                  <a:schemeClr val="lt1"/>
                </a:solidFill>
                <a:latin typeface="Calibri"/>
                <a:ea typeface="Calibri"/>
                <a:cs typeface="Calibri"/>
                <a:sym typeface="Calibri"/>
              </a:rPr>
              <a:t>Az értékelésnél figyelembe veendő értékelési tényezők</a:t>
            </a:r>
            <a:endParaRPr/>
          </a:p>
          <a:p>
            <a:pPr indent="-342900" lvl="0" marL="342900" marR="0" rtl="0" algn="just">
              <a:spcBef>
                <a:spcPts val="0"/>
              </a:spcBef>
              <a:spcAft>
                <a:spcPts val="0"/>
              </a:spcAft>
              <a:buClr>
                <a:schemeClr val="lt1"/>
              </a:buClr>
              <a:buSzPts val="2400"/>
              <a:buFont typeface="Calibri"/>
              <a:buChar char="-"/>
            </a:pPr>
            <a:r>
              <a:rPr b="1" lang="hu-HU" sz="2400">
                <a:solidFill>
                  <a:schemeClr val="lt1"/>
                </a:solidFill>
                <a:latin typeface="Calibri"/>
                <a:ea typeface="Calibri"/>
                <a:cs typeface="Calibri"/>
                <a:sym typeface="Calibri"/>
              </a:rPr>
              <a:t>Hajó típusa</a:t>
            </a:r>
            <a:endParaRPr/>
          </a:p>
          <a:p>
            <a:pPr indent="-342900" lvl="0" marL="342900" marR="0" rtl="0" algn="just">
              <a:spcBef>
                <a:spcPts val="0"/>
              </a:spcBef>
              <a:spcAft>
                <a:spcPts val="0"/>
              </a:spcAft>
              <a:buClr>
                <a:schemeClr val="lt1"/>
              </a:buClr>
              <a:buSzPts val="2400"/>
              <a:buFont typeface="Calibri"/>
              <a:buChar char="-"/>
            </a:pPr>
            <a:r>
              <a:rPr b="1" lang="hu-HU" sz="2400">
                <a:solidFill>
                  <a:schemeClr val="lt1"/>
                </a:solidFill>
                <a:latin typeface="Calibri"/>
                <a:ea typeface="Calibri"/>
                <a:cs typeface="Calibri"/>
                <a:sym typeface="Calibri"/>
              </a:rPr>
              <a:t>Hajó okmányok, íratok – hajólevél érvényessége</a:t>
            </a:r>
            <a:endParaRPr/>
          </a:p>
          <a:p>
            <a:pPr indent="-342900" lvl="0" marL="342900" marR="0" rtl="0" algn="just">
              <a:spcBef>
                <a:spcPts val="0"/>
              </a:spcBef>
              <a:spcAft>
                <a:spcPts val="0"/>
              </a:spcAft>
              <a:buClr>
                <a:schemeClr val="lt1"/>
              </a:buClr>
              <a:buSzPts val="2400"/>
              <a:buFont typeface="Calibri"/>
              <a:buChar char="-"/>
            </a:pPr>
            <a:r>
              <a:rPr b="1" lang="hu-HU" sz="2400">
                <a:solidFill>
                  <a:schemeClr val="lt1"/>
                </a:solidFill>
                <a:latin typeface="Calibri"/>
                <a:ea typeface="Calibri"/>
                <a:cs typeface="Calibri"/>
                <a:sym typeface="Calibri"/>
              </a:rPr>
              <a:t>Felszerelési jegyzékben felsorolt eszközök megléte</a:t>
            </a:r>
            <a:endParaRPr/>
          </a:p>
          <a:p>
            <a:pPr indent="-342900" lvl="0" marL="342900" marR="0" rtl="0" algn="just">
              <a:spcBef>
                <a:spcPts val="0"/>
              </a:spcBef>
              <a:spcAft>
                <a:spcPts val="0"/>
              </a:spcAft>
              <a:buClr>
                <a:schemeClr val="lt1"/>
              </a:buClr>
              <a:buSzPts val="2400"/>
              <a:buFont typeface="Calibri"/>
              <a:buChar char="-"/>
            </a:pPr>
            <a:r>
              <a:rPr b="1" lang="hu-HU" sz="2400">
                <a:solidFill>
                  <a:schemeClr val="lt1"/>
                </a:solidFill>
                <a:latin typeface="Calibri"/>
                <a:ea typeface="Calibri"/>
                <a:cs typeface="Calibri"/>
                <a:sym typeface="Calibri"/>
              </a:rPr>
              <a:t>Hajó gyártási ideje</a:t>
            </a:r>
            <a:endParaRPr/>
          </a:p>
          <a:p>
            <a:pPr indent="-342900" lvl="0" marL="342900" marR="0" rtl="0" algn="just">
              <a:spcBef>
                <a:spcPts val="0"/>
              </a:spcBef>
              <a:spcAft>
                <a:spcPts val="0"/>
              </a:spcAft>
              <a:buClr>
                <a:schemeClr val="lt1"/>
              </a:buClr>
              <a:buSzPts val="2400"/>
              <a:buFont typeface="Calibri"/>
              <a:buChar char="-"/>
            </a:pPr>
            <a:r>
              <a:rPr b="1" lang="hu-HU" sz="2400">
                <a:solidFill>
                  <a:schemeClr val="lt1"/>
                </a:solidFill>
                <a:latin typeface="Calibri"/>
                <a:ea typeface="Calibri"/>
                <a:cs typeface="Calibri"/>
                <a:sym typeface="Calibri"/>
              </a:rPr>
              <a:t>Műszaki állapota – (hajótest, árbóc, vitorlák – nagyvitorla, orrvitorla, hátszélvitorla, kötélzet, korlát, bliszter, veretek</a:t>
            </a:r>
            <a:endParaRPr/>
          </a:p>
          <a:p>
            <a:pPr indent="-342900" lvl="0" marL="342900" marR="0" rtl="0" algn="just">
              <a:spcBef>
                <a:spcPts val="0"/>
              </a:spcBef>
              <a:spcAft>
                <a:spcPts val="0"/>
              </a:spcAft>
              <a:buClr>
                <a:schemeClr val="lt1"/>
              </a:buClr>
              <a:buSzPts val="2400"/>
              <a:buFont typeface="Calibri"/>
              <a:buChar char="-"/>
            </a:pPr>
            <a:r>
              <a:rPr b="1" lang="hu-HU" sz="2400">
                <a:solidFill>
                  <a:schemeClr val="lt1"/>
                </a:solidFill>
                <a:latin typeface="Calibri"/>
                <a:ea typeface="Calibri"/>
                <a:cs typeface="Calibri"/>
                <a:sym typeface="Calibri"/>
              </a:rPr>
              <a:t>Elvégzett karbantartások  (ozmózis, nyesések a hajótesten, algamentesítés)</a:t>
            </a:r>
            <a:endParaRPr/>
          </a:p>
          <a:p>
            <a:pPr indent="-342900" lvl="0" marL="342900" marR="0" rtl="0" algn="just">
              <a:spcBef>
                <a:spcPts val="0"/>
              </a:spcBef>
              <a:spcAft>
                <a:spcPts val="0"/>
              </a:spcAft>
              <a:buClr>
                <a:schemeClr val="lt1"/>
              </a:buClr>
              <a:buSzPts val="2400"/>
              <a:buFont typeface="Calibri"/>
              <a:buChar char="-"/>
            </a:pPr>
            <a:r>
              <a:rPr b="1" lang="hu-HU" sz="2400">
                <a:solidFill>
                  <a:schemeClr val="lt1"/>
                </a:solidFill>
                <a:latin typeface="Calibri"/>
                <a:ea typeface="Calibri"/>
                <a:cs typeface="Calibri"/>
                <a:sym typeface="Calibri"/>
              </a:rPr>
              <a:t>Használhatóság, komfortosság (kabin belmagasság)</a:t>
            </a:r>
            <a:endParaRPr/>
          </a:p>
          <a:p>
            <a:pPr indent="-342900" lvl="0" marL="342900" marR="0" rtl="0" algn="just">
              <a:spcBef>
                <a:spcPts val="0"/>
              </a:spcBef>
              <a:spcAft>
                <a:spcPts val="0"/>
              </a:spcAft>
              <a:buClr>
                <a:schemeClr val="lt1"/>
              </a:buClr>
              <a:buSzPts val="2400"/>
              <a:buFont typeface="Calibri"/>
              <a:buChar char="-"/>
            </a:pPr>
            <a:r>
              <a:rPr b="1" lang="hu-HU" sz="2400">
                <a:solidFill>
                  <a:schemeClr val="lt1"/>
                </a:solidFill>
                <a:latin typeface="Calibri"/>
                <a:ea typeface="Calibri"/>
                <a:cs typeface="Calibri"/>
                <a:sym typeface="Calibri"/>
              </a:rPr>
              <a:t>Kabin száma, állapota, felszereltsége, alvóhelyek száma, extrák</a:t>
            </a:r>
            <a:endParaRPr/>
          </a:p>
          <a:p>
            <a:pPr indent="-342900" lvl="0" marL="342900" marR="0" rtl="0" algn="just">
              <a:spcBef>
                <a:spcPts val="0"/>
              </a:spcBef>
              <a:spcAft>
                <a:spcPts val="0"/>
              </a:spcAft>
              <a:buClr>
                <a:schemeClr val="lt1"/>
              </a:buClr>
              <a:buSzPts val="2400"/>
              <a:buFont typeface="Calibri"/>
              <a:buChar char="-"/>
            </a:pPr>
            <a:r>
              <a:rPr b="1" lang="hu-HU" sz="2400">
                <a:solidFill>
                  <a:schemeClr val="lt1"/>
                </a:solidFill>
                <a:latin typeface="Calibri"/>
                <a:ea typeface="Calibri"/>
                <a:cs typeface="Calibri"/>
                <a:sym typeface="Calibri"/>
              </a:rPr>
              <a:t>Műszerezettség</a:t>
            </a:r>
            <a:endParaRPr/>
          </a:p>
          <a:p>
            <a:pPr indent="-342900" lvl="0" marL="342900" marR="0" rtl="0" algn="just">
              <a:spcBef>
                <a:spcPts val="0"/>
              </a:spcBef>
              <a:spcAft>
                <a:spcPts val="0"/>
              </a:spcAft>
              <a:buClr>
                <a:schemeClr val="lt1"/>
              </a:buClr>
              <a:buSzPts val="2400"/>
              <a:buFont typeface="Calibri"/>
              <a:buChar char="-"/>
            </a:pPr>
            <a:r>
              <a:rPr b="1" lang="hu-HU" sz="2400">
                <a:solidFill>
                  <a:schemeClr val="lt1"/>
                </a:solidFill>
                <a:latin typeface="Calibri"/>
                <a:ea typeface="Calibri"/>
                <a:cs typeface="Calibri"/>
                <a:sym typeface="Calibri"/>
              </a:rPr>
              <a:t>Kűlmotor, belmotor állapota - karbantartottsága</a:t>
            </a:r>
            <a:endParaRPr/>
          </a:p>
          <a:p>
            <a:pPr indent="0" lvl="0" marL="0" marR="0" rtl="0" algn="just">
              <a:spcBef>
                <a:spcPts val="0"/>
              </a:spcBef>
              <a:spcAft>
                <a:spcPts val="0"/>
              </a:spcAft>
              <a:buNone/>
            </a:pPr>
            <a:r>
              <a:t/>
            </a:r>
            <a:endParaRPr b="1" sz="2400">
              <a:solidFill>
                <a:schemeClr val="lt1"/>
              </a:solidFill>
              <a:latin typeface="Calibri"/>
              <a:ea typeface="Calibri"/>
              <a:cs typeface="Calibri"/>
              <a:sym typeface="Calibri"/>
            </a:endParaRPr>
          </a:p>
          <a:p>
            <a:pPr indent="0" lvl="0" marL="0" marR="0" rtl="0" algn="just">
              <a:spcBef>
                <a:spcPts val="0"/>
              </a:spcBef>
              <a:spcAft>
                <a:spcPts val="0"/>
              </a:spcAft>
              <a:buNone/>
            </a:pPr>
            <a:r>
              <a:rPr lang="hu-HU" sz="2400">
                <a:solidFill>
                  <a:schemeClr val="lt1"/>
                </a:solidFill>
                <a:latin typeface="Calibri"/>
                <a:ea typeface="Calibri"/>
                <a:cs typeface="Calibri"/>
                <a:sym typeface="Calibri"/>
              </a:rPr>
              <a:t>3 – 5 azonos hajótípus választandó ki az összehasonlításhoz. </a:t>
            </a:r>
            <a:endParaRPr sz="2400">
              <a:solidFill>
                <a:schemeClr val="lt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 name="Shape 299"/>
        <p:cNvGrpSpPr/>
        <p:nvPr/>
      </p:nvGrpSpPr>
      <p:grpSpPr>
        <a:xfrm>
          <a:off x="0" y="0"/>
          <a:ext cx="0" cy="0"/>
          <a:chOff x="0" y="0"/>
          <a:chExt cx="0" cy="0"/>
        </a:xfrm>
      </p:grpSpPr>
      <p:sp>
        <p:nvSpPr>
          <p:cNvPr id="300" name="Google Shape;300;p3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hu-HU"/>
              <a:t>PLÁNe Mérnökiroda KFT. Takács Nándor c. egyetemi docens</a:t>
            </a:r>
            <a:endParaRPr/>
          </a:p>
        </p:txBody>
      </p:sp>
      <p:sp>
        <p:nvSpPr>
          <p:cNvPr id="301" name="Google Shape;301;p3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hu-HU"/>
              <a:t>‹#›</a:t>
            </a:fld>
            <a:endParaRPr/>
          </a:p>
        </p:txBody>
      </p:sp>
      <p:sp>
        <p:nvSpPr>
          <p:cNvPr id="302" name="Google Shape;302;p39"/>
          <p:cNvSpPr/>
          <p:nvPr/>
        </p:nvSpPr>
        <p:spPr>
          <a:xfrm>
            <a:off x="1227316" y="486495"/>
            <a:ext cx="9305111" cy="707886"/>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hu-HU" sz="4000">
                <a:solidFill>
                  <a:srgbClr val="C00000"/>
                </a:solidFill>
                <a:latin typeface="Corbel"/>
                <a:ea typeface="Corbel"/>
                <a:cs typeface="Corbel"/>
                <a:sym typeface="Corbel"/>
              </a:rPr>
              <a:t>HOZAMALAPÚ ÉRTÉK MEGHATÁROZÁS</a:t>
            </a:r>
            <a:endParaRPr b="1" sz="4000">
              <a:solidFill>
                <a:srgbClr val="C00000"/>
              </a:solidFill>
              <a:latin typeface="Corbel"/>
              <a:ea typeface="Corbel"/>
              <a:cs typeface="Corbel"/>
              <a:sym typeface="Corbel"/>
            </a:endParaRPr>
          </a:p>
        </p:txBody>
      </p:sp>
      <p:sp>
        <p:nvSpPr>
          <p:cNvPr id="303" name="Google Shape;303;p39"/>
          <p:cNvSpPr/>
          <p:nvPr/>
        </p:nvSpPr>
        <p:spPr>
          <a:xfrm>
            <a:off x="787400" y="1355636"/>
            <a:ext cx="9525000" cy="3970318"/>
          </a:xfrm>
          <a:prstGeom prst="rect">
            <a:avLst/>
          </a:prstGeom>
          <a:noFill/>
          <a:ln>
            <a:noFill/>
          </a:ln>
        </p:spPr>
        <p:txBody>
          <a:bodyPr anchorCtr="0" anchor="t" bIns="45700" lIns="91425" spcFirstLastPara="1" rIns="91425" wrap="square" tIns="45700">
            <a:noAutofit/>
          </a:bodyPr>
          <a:lstStyle/>
          <a:p>
            <a:pPr indent="0" lvl="0" marL="0" marR="0" rtl="0" algn="just">
              <a:spcBef>
                <a:spcPts val="0"/>
              </a:spcBef>
              <a:spcAft>
                <a:spcPts val="0"/>
              </a:spcAft>
              <a:buNone/>
            </a:pPr>
            <a:r>
              <a:rPr lang="hu-HU" sz="2800">
                <a:solidFill>
                  <a:schemeClr val="lt1"/>
                </a:solidFill>
                <a:latin typeface="Corbel"/>
                <a:ea typeface="Corbel"/>
                <a:cs typeface="Corbel"/>
                <a:sym typeface="Corbel"/>
              </a:rPr>
              <a:t>Hazánkban, de Európában általában a sport és kedvtelési célú hajókat szezonálisan használják, tehát 5 - 6 hónapot üzemen kívül vannak, azokat partra teszik, ott tárolják letakarva, konzerválva.</a:t>
            </a:r>
            <a:endParaRPr/>
          </a:p>
          <a:p>
            <a:pPr indent="0" lvl="0" marL="0" marR="0" rtl="0" algn="just">
              <a:spcBef>
                <a:spcPts val="0"/>
              </a:spcBef>
              <a:spcAft>
                <a:spcPts val="0"/>
              </a:spcAft>
              <a:buNone/>
            </a:pPr>
            <a:r>
              <a:rPr lang="hu-HU" sz="2800">
                <a:solidFill>
                  <a:schemeClr val="lt1"/>
                </a:solidFill>
                <a:latin typeface="Corbel"/>
                <a:ea typeface="Corbel"/>
                <a:cs typeface="Corbel"/>
                <a:sym typeface="Corbel"/>
              </a:rPr>
              <a:t>Költségek: kikötői díjak, tárolási díjak</a:t>
            </a:r>
            <a:endParaRPr/>
          </a:p>
          <a:p>
            <a:pPr indent="0" lvl="0" marL="0" marR="0" rtl="0" algn="just">
              <a:spcBef>
                <a:spcPts val="0"/>
              </a:spcBef>
              <a:spcAft>
                <a:spcPts val="0"/>
              </a:spcAft>
              <a:buNone/>
            </a:pPr>
            <a:r>
              <a:rPr lang="hu-HU" sz="2800">
                <a:solidFill>
                  <a:schemeClr val="lt1"/>
                </a:solidFill>
                <a:latin typeface="Corbel"/>
                <a:ea typeface="Corbel"/>
                <a:cs typeface="Corbel"/>
                <a:sym typeface="Corbel"/>
              </a:rPr>
              <a:t>HOZAMRÁTA</a:t>
            </a:r>
            <a:endParaRPr sz="2800">
              <a:solidFill>
                <a:schemeClr val="lt1"/>
              </a:solidFill>
              <a:latin typeface="Corbel"/>
              <a:ea typeface="Corbel"/>
              <a:cs typeface="Corbel"/>
              <a:sym typeface="Corbel"/>
            </a:endParaRPr>
          </a:p>
          <a:p>
            <a:pPr indent="0" lvl="0" marL="0" marR="0" rtl="0" algn="just">
              <a:spcBef>
                <a:spcPts val="0"/>
              </a:spcBef>
              <a:spcAft>
                <a:spcPts val="0"/>
              </a:spcAft>
              <a:buNone/>
            </a:pPr>
            <a:r>
              <a:rPr lang="hu-HU" sz="2800">
                <a:solidFill>
                  <a:schemeClr val="lt1"/>
                </a:solidFill>
                <a:latin typeface="Corbel"/>
                <a:ea typeface="Corbel"/>
                <a:cs typeface="Corbel"/>
                <a:sym typeface="Corbel"/>
              </a:rPr>
              <a:t>Charter management – hajóbérlés</a:t>
            </a:r>
            <a:endParaRPr/>
          </a:p>
          <a:p>
            <a:pPr indent="0" lvl="0" marL="0" marR="0" rtl="0" algn="just">
              <a:spcBef>
                <a:spcPts val="0"/>
              </a:spcBef>
              <a:spcAft>
                <a:spcPts val="0"/>
              </a:spcAft>
              <a:buNone/>
            </a:pPr>
            <a:r>
              <a:t/>
            </a:r>
            <a:endParaRPr sz="2800">
              <a:solidFill>
                <a:schemeClr val="lt1"/>
              </a:solidFill>
              <a:latin typeface="Corbel"/>
              <a:ea typeface="Corbel"/>
              <a:cs typeface="Corbel"/>
              <a:sym typeface="Corbel"/>
            </a:endParaRPr>
          </a:p>
          <a:p>
            <a:pPr indent="0" lvl="0" marL="0" marR="0" rtl="0" algn="ctr">
              <a:spcBef>
                <a:spcPts val="0"/>
              </a:spcBef>
              <a:spcAft>
                <a:spcPts val="0"/>
              </a:spcAft>
              <a:buNone/>
            </a:pPr>
            <a:r>
              <a:rPr lang="hu-HU" sz="2800">
                <a:solidFill>
                  <a:schemeClr val="lt1"/>
                </a:solidFill>
                <a:latin typeface="Corbel"/>
                <a:ea typeface="Corbel"/>
                <a:cs typeface="Corbel"/>
                <a:sym typeface="Corbel"/>
              </a:rPr>
              <a:t>Direkt tőkésítés – DCF modell</a:t>
            </a:r>
            <a:endParaRPr sz="2800">
              <a:solidFill>
                <a:schemeClr val="lt1"/>
              </a:solidFill>
              <a:latin typeface="Corbel"/>
              <a:ea typeface="Corbel"/>
              <a:cs typeface="Corbel"/>
              <a:sym typeface="Corbe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 name="Shape 307"/>
        <p:cNvGrpSpPr/>
        <p:nvPr/>
      </p:nvGrpSpPr>
      <p:grpSpPr>
        <a:xfrm>
          <a:off x="0" y="0"/>
          <a:ext cx="0" cy="0"/>
          <a:chOff x="0" y="0"/>
          <a:chExt cx="0" cy="0"/>
        </a:xfrm>
      </p:grpSpPr>
      <p:sp>
        <p:nvSpPr>
          <p:cNvPr id="308" name="Google Shape;308;p4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hu-HU"/>
              <a:t>PLÁNe Mérnökiroda KFT. Takács Nándor c. egyetemi docens</a:t>
            </a:r>
            <a:endParaRPr/>
          </a:p>
        </p:txBody>
      </p:sp>
      <p:sp>
        <p:nvSpPr>
          <p:cNvPr id="309" name="Google Shape;309;p4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hu-HU"/>
              <a:t>‹#›</a:t>
            </a:fld>
            <a:endParaRPr/>
          </a:p>
        </p:txBody>
      </p:sp>
      <p:sp>
        <p:nvSpPr>
          <p:cNvPr id="310" name="Google Shape;310;p40"/>
          <p:cNvSpPr/>
          <p:nvPr/>
        </p:nvSpPr>
        <p:spPr>
          <a:xfrm>
            <a:off x="0" y="446900"/>
            <a:ext cx="11756873" cy="954107"/>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hu-HU" sz="2800">
                <a:solidFill>
                  <a:srgbClr val="FF0000"/>
                </a:solidFill>
                <a:latin typeface="Corbel"/>
                <a:ea typeface="Corbel"/>
                <a:cs typeface="Corbel"/>
                <a:sym typeface="Corbel"/>
              </a:rPr>
              <a:t>KIKÖTŐK ÉS KIKÖTŐJOGOK ÉRTÉKBECSLÉSE. </a:t>
            </a:r>
            <a:endParaRPr/>
          </a:p>
          <a:p>
            <a:pPr indent="0" lvl="0" marL="0" marR="0" rtl="0" algn="ctr">
              <a:spcBef>
                <a:spcPts val="0"/>
              </a:spcBef>
              <a:spcAft>
                <a:spcPts val="0"/>
              </a:spcAft>
              <a:buNone/>
            </a:pPr>
            <a:r>
              <a:rPr b="1" lang="hu-HU" sz="2800">
                <a:solidFill>
                  <a:srgbClr val="FF0000"/>
                </a:solidFill>
                <a:latin typeface="Corbel"/>
                <a:ea typeface="Corbel"/>
                <a:cs typeface="Corbel"/>
                <a:sym typeface="Corbel"/>
              </a:rPr>
              <a:t>KIKÖTŐKHÖZ KAPCSOLÓDÓ VAGYONI ÉRTÉKŰ JOGOK ÉRTÉKBECSLÉSE</a:t>
            </a:r>
            <a:endParaRPr b="1" sz="2800">
              <a:solidFill>
                <a:srgbClr val="FF0000"/>
              </a:solidFill>
              <a:latin typeface="Corbel"/>
              <a:ea typeface="Corbel"/>
              <a:cs typeface="Corbel"/>
              <a:sym typeface="Corbel"/>
            </a:endParaRPr>
          </a:p>
        </p:txBody>
      </p:sp>
      <p:sp>
        <p:nvSpPr>
          <p:cNvPr id="311" name="Google Shape;311;p40"/>
          <p:cNvSpPr/>
          <p:nvPr/>
        </p:nvSpPr>
        <p:spPr>
          <a:xfrm>
            <a:off x="1114720" y="1616521"/>
            <a:ext cx="9896180" cy="4524315"/>
          </a:xfrm>
          <a:prstGeom prst="rect">
            <a:avLst/>
          </a:prstGeom>
          <a:noFill/>
          <a:ln>
            <a:noFill/>
          </a:ln>
        </p:spPr>
        <p:txBody>
          <a:bodyPr anchorCtr="0" anchor="t" bIns="45700" lIns="91425" spcFirstLastPara="1" rIns="91425" wrap="square" tIns="45700">
            <a:noAutofit/>
          </a:bodyPr>
          <a:lstStyle/>
          <a:p>
            <a:pPr indent="0" lvl="0" marL="0" marR="0" rtl="0" algn="just">
              <a:spcBef>
                <a:spcPts val="0"/>
              </a:spcBef>
              <a:spcAft>
                <a:spcPts val="0"/>
              </a:spcAft>
              <a:buNone/>
            </a:pPr>
            <a:r>
              <a:rPr b="1" lang="hu-HU" sz="2400">
                <a:solidFill>
                  <a:srgbClr val="F2F2F2"/>
                </a:solidFill>
                <a:latin typeface="Calibri"/>
                <a:ea typeface="Calibri"/>
                <a:cs typeface="Calibri"/>
                <a:sym typeface="Calibri"/>
              </a:rPr>
              <a:t>A hajózási tevékenységekhez kapcsolódó kiszolgáló épületek, műtárgyak, partfalak és egyéb raktározási, tárolási területek értékelését a költségalapú érték megközelítéssel célszerű számolni.</a:t>
            </a:r>
            <a:endParaRPr/>
          </a:p>
          <a:p>
            <a:pPr indent="0" lvl="0" marL="0" marR="0" rtl="0" algn="just">
              <a:spcBef>
                <a:spcPts val="0"/>
              </a:spcBef>
              <a:spcAft>
                <a:spcPts val="0"/>
              </a:spcAft>
              <a:buNone/>
            </a:pPr>
            <a:r>
              <a:rPr b="1" lang="hu-HU" sz="2400">
                <a:solidFill>
                  <a:srgbClr val="C00000"/>
                </a:solidFill>
                <a:latin typeface="Calibri"/>
                <a:ea typeface="Calibri"/>
                <a:cs typeface="Calibri"/>
                <a:sym typeface="Calibri"/>
              </a:rPr>
              <a:t>Az újraelőállítási költségből levonjuk az idő múlását és egyéb presztízs, gazdasági, erkölcsi megítélés miatti avulásokat, majd ehhez hozzáadjuk a földterület piaci értékét.</a:t>
            </a:r>
            <a:endParaRPr/>
          </a:p>
          <a:p>
            <a:pPr indent="0" lvl="0" marL="0" marR="0" rtl="0" algn="just">
              <a:spcBef>
                <a:spcPts val="0"/>
              </a:spcBef>
              <a:spcAft>
                <a:spcPts val="0"/>
              </a:spcAft>
              <a:buNone/>
            </a:pPr>
            <a:r>
              <a:rPr b="1" lang="hu-HU" sz="2400">
                <a:solidFill>
                  <a:schemeClr val="lt1"/>
                </a:solidFill>
                <a:latin typeface="Calibri"/>
                <a:ea typeface="Calibri"/>
                <a:cs typeface="Calibri"/>
                <a:sym typeface="Calibri"/>
              </a:rPr>
              <a:t>Folyók, tavak víztükrének meghatározott része, továbbá a vízfelület használati joga nem válhat a gazdasági társaság tényleges ingatlanvagyonává. A vízfelület használati jogával a bérlő, vagy az üzemeltető jövedelemtermelő tevékenységet képes végezni, így </a:t>
            </a:r>
            <a:r>
              <a:rPr b="1" lang="hu-HU" sz="2400">
                <a:solidFill>
                  <a:srgbClr val="C00000"/>
                </a:solidFill>
                <a:latin typeface="Calibri"/>
                <a:ea typeface="Calibri"/>
                <a:cs typeface="Calibri"/>
                <a:sym typeface="Calibri"/>
              </a:rPr>
              <a:t>a pénzügyi eredményekből DCF hozamszámítás segítségével a bérleti vagy üzemeltetési jog értékét tudjuk megadni</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5" name="Shape 315"/>
        <p:cNvGrpSpPr/>
        <p:nvPr/>
      </p:nvGrpSpPr>
      <p:grpSpPr>
        <a:xfrm>
          <a:off x="0" y="0"/>
          <a:ext cx="0" cy="0"/>
          <a:chOff x="0" y="0"/>
          <a:chExt cx="0" cy="0"/>
        </a:xfrm>
      </p:grpSpPr>
      <p:sp>
        <p:nvSpPr>
          <p:cNvPr id="316" name="Google Shape;316;p4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hu-HU"/>
              <a:t>PLÁNe Mérnökiroda KFT. Takács Nándor c. egyetemi docens</a:t>
            </a:r>
            <a:endParaRPr/>
          </a:p>
        </p:txBody>
      </p:sp>
      <p:sp>
        <p:nvSpPr>
          <p:cNvPr id="317" name="Google Shape;317;p4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hu-HU"/>
              <a:t>‹#›</a:t>
            </a:fld>
            <a:endParaRPr/>
          </a:p>
        </p:txBody>
      </p:sp>
      <p:sp>
        <p:nvSpPr>
          <p:cNvPr id="318" name="Google Shape;318;p41"/>
          <p:cNvSpPr/>
          <p:nvPr/>
        </p:nvSpPr>
        <p:spPr>
          <a:xfrm>
            <a:off x="1286927" y="437634"/>
            <a:ext cx="9618146" cy="707886"/>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hu-HU" sz="4000">
                <a:solidFill>
                  <a:srgbClr val="C00000"/>
                </a:solidFill>
                <a:latin typeface="Corbel"/>
                <a:ea typeface="Corbel"/>
                <a:cs typeface="Corbel"/>
                <a:sym typeface="Corbel"/>
              </a:rPr>
              <a:t>KÖLTSÉGALAPÚ ÉRTÉK MEGHATÁROZÁS</a:t>
            </a:r>
            <a:endParaRPr b="1" sz="4000">
              <a:solidFill>
                <a:srgbClr val="C00000"/>
              </a:solidFill>
              <a:latin typeface="Corbel"/>
              <a:ea typeface="Corbel"/>
              <a:cs typeface="Corbel"/>
              <a:sym typeface="Corbel"/>
            </a:endParaRPr>
          </a:p>
        </p:txBody>
      </p:sp>
      <p:sp>
        <p:nvSpPr>
          <p:cNvPr id="319" name="Google Shape;319;p41"/>
          <p:cNvSpPr/>
          <p:nvPr/>
        </p:nvSpPr>
        <p:spPr>
          <a:xfrm>
            <a:off x="635000" y="1244600"/>
            <a:ext cx="10718800" cy="3323987"/>
          </a:xfrm>
          <a:prstGeom prst="rect">
            <a:avLst/>
          </a:prstGeom>
          <a:noFill/>
          <a:ln>
            <a:noFill/>
          </a:ln>
        </p:spPr>
        <p:txBody>
          <a:bodyPr anchorCtr="0" anchor="t" bIns="45700" lIns="91425" spcFirstLastPara="1" rIns="91425" wrap="square" tIns="45700">
            <a:noAutofit/>
          </a:bodyPr>
          <a:lstStyle/>
          <a:p>
            <a:pPr indent="0" lvl="0" marL="0" marR="0" rtl="0" algn="just">
              <a:spcBef>
                <a:spcPts val="0"/>
              </a:spcBef>
              <a:spcAft>
                <a:spcPts val="0"/>
              </a:spcAft>
              <a:buNone/>
            </a:pPr>
            <a:r>
              <a:rPr lang="hu-HU" sz="3200">
                <a:solidFill>
                  <a:schemeClr val="lt1"/>
                </a:solidFill>
                <a:latin typeface="Corbel"/>
                <a:ea typeface="Corbel"/>
                <a:cs typeface="Corbel"/>
                <a:sym typeface="Corbel"/>
              </a:rPr>
              <a:t>A hajókat forgalomba helyezésüktől eltelt időszak alatt használják, akkor a használatból adódóan erkölcsi és anyagi avulás, értékcsökkenés jelentkezik.</a:t>
            </a:r>
            <a:endParaRPr/>
          </a:p>
          <a:p>
            <a:pPr indent="0" lvl="0" marL="0" marR="0" rtl="0" algn="just">
              <a:spcBef>
                <a:spcPts val="0"/>
              </a:spcBef>
              <a:spcAft>
                <a:spcPts val="0"/>
              </a:spcAft>
              <a:buNone/>
            </a:pPr>
            <a:r>
              <a:t/>
            </a:r>
            <a:endParaRPr sz="3200">
              <a:solidFill>
                <a:schemeClr val="lt1"/>
              </a:solidFill>
              <a:latin typeface="Corbel"/>
              <a:ea typeface="Corbel"/>
              <a:cs typeface="Corbel"/>
              <a:sym typeface="Corbel"/>
            </a:endParaRPr>
          </a:p>
          <a:p>
            <a:pPr indent="0" lvl="0" marL="0" marR="0" rtl="0" algn="just">
              <a:spcBef>
                <a:spcPts val="0"/>
              </a:spcBef>
              <a:spcAft>
                <a:spcPts val="0"/>
              </a:spcAft>
              <a:buNone/>
            </a:pPr>
            <a:r>
              <a:rPr lang="hu-HU" sz="3200">
                <a:solidFill>
                  <a:schemeClr val="lt1"/>
                </a:solidFill>
                <a:latin typeface="Corbel"/>
                <a:ea typeface="Corbel"/>
                <a:cs typeface="Corbel"/>
                <a:sym typeface="Corbel"/>
              </a:rPr>
              <a:t>Ennek mértéke 5-8%/év, az irodalom alapján, az általános kereskedői szabályokat feltételezve. </a:t>
            </a:r>
            <a:endParaRPr sz="3200">
              <a:solidFill>
                <a:schemeClr val="lt1"/>
              </a:solidFill>
              <a:latin typeface="Corbel"/>
              <a:ea typeface="Corbel"/>
              <a:cs typeface="Corbel"/>
              <a:sym typeface="Corbel"/>
            </a:endParaRPr>
          </a:p>
          <a:p>
            <a:pPr indent="0" lvl="0" marL="0" marR="0" rtl="0" algn="just">
              <a:spcBef>
                <a:spcPts val="0"/>
              </a:spcBef>
              <a:spcAft>
                <a:spcPts val="0"/>
              </a:spcAft>
              <a:buNone/>
            </a:pPr>
            <a:r>
              <a:rPr lang="hu-HU" sz="1800">
                <a:solidFill>
                  <a:schemeClr val="lt1"/>
                </a:solidFill>
                <a:latin typeface="Corbel"/>
                <a:ea typeface="Corbel"/>
                <a:cs typeface="Corbel"/>
                <a:sym typeface="Corbel"/>
              </a:rPr>
              <a:t>(Yacht Börze Használt hajó piaci analízis 2. rész)</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sp>
        <p:nvSpPr>
          <p:cNvPr id="324" name="Google Shape;324;p4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hu-HU"/>
              <a:t>PLÁNe Mérnökiroda KFT. Takács Nándor c. egyetemi docens</a:t>
            </a:r>
            <a:endParaRPr/>
          </a:p>
        </p:txBody>
      </p:sp>
      <p:sp>
        <p:nvSpPr>
          <p:cNvPr id="325" name="Google Shape;325;p4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hu-HU"/>
              <a:t>‹#›</a:t>
            </a:fld>
            <a:endParaRPr/>
          </a:p>
        </p:txBody>
      </p:sp>
      <p:sp>
        <p:nvSpPr>
          <p:cNvPr id="326" name="Google Shape;326;p42"/>
          <p:cNvSpPr/>
          <p:nvPr/>
        </p:nvSpPr>
        <p:spPr>
          <a:xfrm>
            <a:off x="409183" y="245197"/>
            <a:ext cx="11373633" cy="618630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hu-HU" sz="1800">
                <a:solidFill>
                  <a:srgbClr val="FF0000"/>
                </a:solidFill>
                <a:latin typeface="Corbel"/>
                <a:ea typeface="Corbel"/>
                <a:cs typeface="Corbel"/>
                <a:sym typeface="Corbel"/>
              </a:rPr>
              <a:t>Néhány forrás az internetről</a:t>
            </a:r>
            <a:endParaRPr/>
          </a:p>
          <a:p>
            <a:pPr indent="0" lvl="0" marL="0" marR="0" rtl="0" algn="l">
              <a:spcBef>
                <a:spcPts val="0"/>
              </a:spcBef>
              <a:spcAft>
                <a:spcPts val="0"/>
              </a:spcAft>
              <a:buNone/>
            </a:pPr>
            <a:r>
              <a:rPr lang="hu-HU" sz="1800">
                <a:solidFill>
                  <a:schemeClr val="lt1"/>
                </a:solidFill>
                <a:latin typeface="Corbel"/>
                <a:ea typeface="Corbel"/>
                <a:cs typeface="Corbel"/>
                <a:sym typeface="Corbel"/>
              </a:rPr>
              <a:t>http://www.bootsboerse.at/</a:t>
            </a:r>
            <a:endParaRPr/>
          </a:p>
          <a:p>
            <a:pPr indent="0" lvl="0" marL="0" marR="0" rtl="0" algn="l">
              <a:spcBef>
                <a:spcPts val="0"/>
              </a:spcBef>
              <a:spcAft>
                <a:spcPts val="0"/>
              </a:spcAft>
              <a:buNone/>
            </a:pPr>
            <a:r>
              <a:rPr lang="hu-HU" sz="1800">
                <a:solidFill>
                  <a:schemeClr val="lt1"/>
                </a:solidFill>
                <a:latin typeface="Corbel"/>
                <a:ea typeface="Corbel"/>
                <a:cs typeface="Corbel"/>
                <a:sym typeface="Corbel"/>
              </a:rPr>
              <a:t>http://www.croatiacharter.com/hu/vitorlas-hajo-elado/</a:t>
            </a:r>
            <a:endParaRPr/>
          </a:p>
          <a:p>
            <a:pPr indent="0" lvl="0" marL="0" marR="0" rtl="0" algn="l">
              <a:spcBef>
                <a:spcPts val="0"/>
              </a:spcBef>
              <a:spcAft>
                <a:spcPts val="0"/>
              </a:spcAft>
              <a:buNone/>
            </a:pPr>
            <a:r>
              <a:rPr lang="hu-HU" sz="1800">
                <a:solidFill>
                  <a:schemeClr val="lt1"/>
                </a:solidFill>
                <a:latin typeface="Corbel"/>
                <a:ea typeface="Corbel"/>
                <a:cs typeface="Corbel"/>
                <a:sym typeface="Corbel"/>
              </a:rPr>
              <a:t>http://www.powercharter.de/</a:t>
            </a:r>
            <a:endParaRPr/>
          </a:p>
          <a:p>
            <a:pPr indent="0" lvl="0" marL="0" marR="0" rtl="0" algn="l">
              <a:spcBef>
                <a:spcPts val="0"/>
              </a:spcBef>
              <a:spcAft>
                <a:spcPts val="0"/>
              </a:spcAft>
              <a:buNone/>
            </a:pPr>
            <a:r>
              <a:rPr lang="hu-HU" sz="1800">
                <a:solidFill>
                  <a:schemeClr val="lt1"/>
                </a:solidFill>
                <a:latin typeface="Corbel"/>
                <a:ea typeface="Corbel"/>
                <a:cs typeface="Corbel"/>
                <a:sym typeface="Corbel"/>
              </a:rPr>
              <a:t>http://www.as-yacht.de/2/gebrauchtboote/</a:t>
            </a:r>
            <a:endParaRPr/>
          </a:p>
          <a:p>
            <a:pPr indent="0" lvl="0" marL="0" marR="0" rtl="0" algn="l">
              <a:spcBef>
                <a:spcPts val="0"/>
              </a:spcBef>
              <a:spcAft>
                <a:spcPts val="0"/>
              </a:spcAft>
              <a:buNone/>
            </a:pPr>
            <a:r>
              <a:rPr lang="hu-HU" sz="1800">
                <a:solidFill>
                  <a:schemeClr val="lt1"/>
                </a:solidFill>
                <a:latin typeface="Corbel"/>
                <a:ea typeface="Corbel"/>
                <a:cs typeface="Corbel"/>
                <a:sym typeface="Corbel"/>
              </a:rPr>
              <a:t>http://gebrauchtboote.net/</a:t>
            </a:r>
            <a:endParaRPr/>
          </a:p>
          <a:p>
            <a:pPr indent="0" lvl="0" marL="0" marR="0" rtl="0" algn="l">
              <a:spcBef>
                <a:spcPts val="0"/>
              </a:spcBef>
              <a:spcAft>
                <a:spcPts val="0"/>
              </a:spcAft>
              <a:buNone/>
            </a:pPr>
            <a:r>
              <a:rPr lang="hu-HU" sz="1800">
                <a:solidFill>
                  <a:schemeClr val="lt1"/>
                </a:solidFill>
                <a:latin typeface="Corbel"/>
                <a:ea typeface="Corbel"/>
                <a:cs typeface="Corbel"/>
                <a:sym typeface="Corbel"/>
              </a:rPr>
              <a:t>http://yachtfocus.hu/broker/holland-marine-service-bv/158/</a:t>
            </a:r>
            <a:endParaRPr/>
          </a:p>
          <a:p>
            <a:pPr indent="0" lvl="0" marL="0" marR="0" rtl="0" algn="l">
              <a:spcBef>
                <a:spcPts val="0"/>
              </a:spcBef>
              <a:spcAft>
                <a:spcPts val="0"/>
              </a:spcAft>
              <a:buNone/>
            </a:pPr>
            <a:r>
              <a:rPr lang="hu-HU" sz="1800">
                <a:solidFill>
                  <a:schemeClr val="lt1"/>
                </a:solidFill>
                <a:latin typeface="Corbel"/>
                <a:ea typeface="Corbel"/>
                <a:cs typeface="Corbel"/>
                <a:sym typeface="Corbel"/>
              </a:rPr>
              <a:t>http://www.boot24.com/</a:t>
            </a:r>
            <a:endParaRPr/>
          </a:p>
          <a:p>
            <a:pPr indent="0" lvl="0" marL="0" marR="0" rtl="0" algn="l">
              <a:spcBef>
                <a:spcPts val="0"/>
              </a:spcBef>
              <a:spcAft>
                <a:spcPts val="0"/>
              </a:spcAft>
              <a:buNone/>
            </a:pPr>
            <a:r>
              <a:rPr lang="hu-HU" sz="1800">
                <a:solidFill>
                  <a:schemeClr val="lt1"/>
                </a:solidFill>
                <a:latin typeface="Corbel"/>
                <a:ea typeface="Corbel"/>
                <a:cs typeface="Corbel"/>
                <a:sym typeface="Corbel"/>
              </a:rPr>
              <a:t>http://www.yachtworld.com/boats/2001/Botnia-Targa-23-2503412/Athens/Greece#.WFPEkFyzCS8</a:t>
            </a:r>
            <a:endParaRPr/>
          </a:p>
          <a:p>
            <a:pPr indent="0" lvl="0" marL="0" marR="0" rtl="0" algn="l">
              <a:spcBef>
                <a:spcPts val="0"/>
              </a:spcBef>
              <a:spcAft>
                <a:spcPts val="0"/>
              </a:spcAft>
              <a:buNone/>
            </a:pPr>
            <a:r>
              <a:rPr lang="hu-HU" sz="1800">
                <a:solidFill>
                  <a:schemeClr val="lt1"/>
                </a:solidFill>
                <a:latin typeface="Corbel"/>
                <a:ea typeface="Corbel"/>
                <a:cs typeface="Corbel"/>
                <a:sym typeface="Corbel"/>
              </a:rPr>
              <a:t>http://www.theyachtmarket.com/boats/power-boats/targa/</a:t>
            </a:r>
            <a:endParaRPr/>
          </a:p>
          <a:p>
            <a:pPr indent="0" lvl="0" marL="0" marR="0" rtl="0" algn="l">
              <a:spcBef>
                <a:spcPts val="0"/>
              </a:spcBef>
              <a:spcAft>
                <a:spcPts val="0"/>
              </a:spcAft>
              <a:buNone/>
            </a:pPr>
            <a:r>
              <a:rPr lang="hu-HU" sz="1800">
                <a:solidFill>
                  <a:schemeClr val="lt1"/>
                </a:solidFill>
                <a:latin typeface="Corbel"/>
                <a:ea typeface="Corbel"/>
                <a:cs typeface="Corbel"/>
                <a:sym typeface="Corbel"/>
              </a:rPr>
              <a:t>http://www.boatshop24.com/en/Denmark/E/Motorboat</a:t>
            </a:r>
            <a:endParaRPr/>
          </a:p>
          <a:p>
            <a:pPr indent="0" lvl="0" marL="0" marR="0" rtl="0" algn="l">
              <a:spcBef>
                <a:spcPts val="0"/>
              </a:spcBef>
              <a:spcAft>
                <a:spcPts val="0"/>
              </a:spcAft>
              <a:buNone/>
            </a:pPr>
            <a:r>
              <a:rPr lang="hu-HU" sz="1800">
                <a:solidFill>
                  <a:schemeClr val="lt1"/>
                </a:solidFill>
                <a:latin typeface="Corbel"/>
                <a:ea typeface="Corbel"/>
                <a:cs typeface="Corbel"/>
                <a:sym typeface="Corbel"/>
              </a:rPr>
              <a:t>https://www.youtube.com/watch?v=dUqPlU2O5Zc</a:t>
            </a:r>
            <a:endParaRPr/>
          </a:p>
          <a:p>
            <a:pPr indent="0" lvl="0" marL="0" marR="0" rtl="0" algn="l">
              <a:spcBef>
                <a:spcPts val="0"/>
              </a:spcBef>
              <a:spcAft>
                <a:spcPts val="0"/>
              </a:spcAft>
              <a:buNone/>
            </a:pPr>
            <a:r>
              <a:rPr lang="hu-HU" sz="1800">
                <a:solidFill>
                  <a:schemeClr val="lt1"/>
                </a:solidFill>
                <a:latin typeface="Corbel"/>
                <a:ea typeface="Corbel"/>
                <a:cs typeface="Corbel"/>
                <a:sym typeface="Corbel"/>
              </a:rPr>
              <a:t>http://www.nettivene.com/en/moottorivene/targa</a:t>
            </a:r>
            <a:endParaRPr/>
          </a:p>
          <a:p>
            <a:pPr indent="0" lvl="0" marL="0" marR="0" rtl="0" algn="l">
              <a:spcBef>
                <a:spcPts val="0"/>
              </a:spcBef>
              <a:spcAft>
                <a:spcPts val="0"/>
              </a:spcAft>
              <a:buNone/>
            </a:pPr>
            <a:r>
              <a:rPr lang="hu-HU" sz="1800">
                <a:solidFill>
                  <a:schemeClr val="lt1"/>
                </a:solidFill>
                <a:latin typeface="Corbel"/>
                <a:ea typeface="Corbel"/>
                <a:cs typeface="Corbel"/>
                <a:sym typeface="Corbel"/>
              </a:rPr>
              <a:t>_____________________________________</a:t>
            </a:r>
            <a:endParaRPr sz="1800">
              <a:solidFill>
                <a:schemeClr val="lt1"/>
              </a:solidFill>
              <a:latin typeface="Corbel"/>
              <a:ea typeface="Corbel"/>
              <a:cs typeface="Corbel"/>
              <a:sym typeface="Corbel"/>
            </a:endParaRPr>
          </a:p>
          <a:p>
            <a:pPr indent="0" lvl="0" marL="0" marR="0" rtl="0" algn="l">
              <a:spcBef>
                <a:spcPts val="0"/>
              </a:spcBef>
              <a:spcAft>
                <a:spcPts val="0"/>
              </a:spcAft>
              <a:buNone/>
            </a:pPr>
            <a:r>
              <a:rPr lang="hu-HU" sz="1800">
                <a:solidFill>
                  <a:schemeClr val="lt1"/>
                </a:solidFill>
                <a:latin typeface="Corbel"/>
                <a:ea typeface="Corbel"/>
                <a:cs typeface="Corbel"/>
                <a:sym typeface="Corbel"/>
              </a:rPr>
              <a:t>http://www.tomosmarina.hu/hajoertekesites</a:t>
            </a:r>
            <a:endParaRPr/>
          </a:p>
          <a:p>
            <a:pPr indent="0" lvl="0" marL="0" marR="0" rtl="0" algn="l">
              <a:spcBef>
                <a:spcPts val="0"/>
              </a:spcBef>
              <a:spcAft>
                <a:spcPts val="0"/>
              </a:spcAft>
              <a:buNone/>
            </a:pPr>
            <a:r>
              <a:rPr lang="hu-HU" sz="1800">
                <a:solidFill>
                  <a:schemeClr val="lt1"/>
                </a:solidFill>
                <a:latin typeface="Corbel"/>
                <a:ea typeface="Corbel"/>
                <a:cs typeface="Corbel"/>
                <a:sym typeface="Corbel"/>
              </a:rPr>
              <a:t>http://hajo.lap.hu/hasznalt_hajok_adasvetele/</a:t>
            </a:r>
            <a:endParaRPr/>
          </a:p>
          <a:p>
            <a:pPr indent="0" lvl="0" marL="0" marR="0" rtl="0" algn="l">
              <a:spcBef>
                <a:spcPts val="0"/>
              </a:spcBef>
              <a:spcAft>
                <a:spcPts val="0"/>
              </a:spcAft>
              <a:buNone/>
            </a:pPr>
            <a:r>
              <a:rPr lang="hu-HU" sz="1800">
                <a:solidFill>
                  <a:schemeClr val="lt1"/>
                </a:solidFill>
                <a:latin typeface="Corbel"/>
                <a:ea typeface="Corbel"/>
                <a:cs typeface="Corbel"/>
                <a:sym typeface="Corbel"/>
              </a:rPr>
              <a:t>http://www.hajobazar.hu/</a:t>
            </a:r>
            <a:endParaRPr/>
          </a:p>
          <a:p>
            <a:pPr indent="0" lvl="0" marL="0" marR="0" rtl="0" algn="l">
              <a:spcBef>
                <a:spcPts val="0"/>
              </a:spcBef>
              <a:spcAft>
                <a:spcPts val="0"/>
              </a:spcAft>
              <a:buNone/>
            </a:pPr>
            <a:r>
              <a:rPr lang="hu-HU" sz="1800">
                <a:solidFill>
                  <a:schemeClr val="lt1"/>
                </a:solidFill>
                <a:latin typeface="Corbel"/>
                <a:ea typeface="Corbel"/>
                <a:cs typeface="Corbel"/>
                <a:sym typeface="Corbel"/>
              </a:rPr>
              <a:t>http://www.katamaran.hu/katamaran-aprohirdetesek-adok-veszek/</a:t>
            </a:r>
            <a:endParaRPr/>
          </a:p>
          <a:p>
            <a:pPr indent="0" lvl="0" marL="0" marR="0" rtl="0" algn="l">
              <a:spcBef>
                <a:spcPts val="0"/>
              </a:spcBef>
              <a:spcAft>
                <a:spcPts val="0"/>
              </a:spcAft>
              <a:buNone/>
            </a:pPr>
            <a:r>
              <a:rPr lang="hu-HU" sz="1800">
                <a:solidFill>
                  <a:schemeClr val="lt1"/>
                </a:solidFill>
                <a:latin typeface="Corbel"/>
                <a:ea typeface="Corbel"/>
                <a:cs typeface="Corbel"/>
                <a:sym typeface="Corbel"/>
              </a:rPr>
              <a:t>http://yachtfocus.hu/hasznalt-hajok/</a:t>
            </a:r>
            <a:endParaRPr/>
          </a:p>
          <a:p>
            <a:pPr indent="0" lvl="0" marL="0" marR="0" rtl="0" algn="l">
              <a:spcBef>
                <a:spcPts val="0"/>
              </a:spcBef>
              <a:spcAft>
                <a:spcPts val="0"/>
              </a:spcAft>
              <a:buNone/>
            </a:pPr>
            <a:r>
              <a:rPr lang="hu-HU" sz="1800">
                <a:solidFill>
                  <a:schemeClr val="lt1"/>
                </a:solidFill>
                <a:latin typeface="Corbel"/>
                <a:ea typeface="Corbel"/>
                <a:cs typeface="Corbel"/>
                <a:sym typeface="Corbel"/>
              </a:rPr>
              <a:t>http://bayliner.hu/hasznalt/</a:t>
            </a:r>
            <a:endParaRPr/>
          </a:p>
          <a:p>
            <a:pPr indent="0" lvl="0" marL="0" marR="0" rtl="0" algn="l">
              <a:spcBef>
                <a:spcPts val="0"/>
              </a:spcBef>
              <a:spcAft>
                <a:spcPts val="0"/>
              </a:spcAft>
              <a:buNone/>
            </a:pPr>
            <a:r>
              <a:rPr lang="hu-HU" sz="1800">
                <a:solidFill>
                  <a:schemeClr val="lt1"/>
                </a:solidFill>
                <a:latin typeface="Corbel"/>
                <a:ea typeface="Corbel"/>
                <a:cs typeface="Corbel"/>
                <a:sym typeface="Corbel"/>
              </a:rPr>
              <a:t>http://www.sailing.hu/forum-topik/kulfoldi-hajovasarlas/216706</a:t>
            </a:r>
            <a:endParaRPr/>
          </a:p>
          <a:p>
            <a:pPr indent="0" lvl="0" marL="0" marR="0" rtl="0" algn="l">
              <a:spcBef>
                <a:spcPts val="0"/>
              </a:spcBef>
              <a:spcAft>
                <a:spcPts val="0"/>
              </a:spcAft>
              <a:buNone/>
            </a:pPr>
            <a:r>
              <a:rPr lang="hu-HU" sz="1800">
                <a:solidFill>
                  <a:schemeClr val="lt1"/>
                </a:solidFill>
                <a:latin typeface="Corbel"/>
                <a:ea typeface="Corbel"/>
                <a:cs typeface="Corbel"/>
                <a:sym typeface="Corbel"/>
              </a:rPr>
              <a:t>________________________________________</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0" name="Shape 330"/>
        <p:cNvGrpSpPr/>
        <p:nvPr/>
      </p:nvGrpSpPr>
      <p:grpSpPr>
        <a:xfrm>
          <a:off x="0" y="0"/>
          <a:ext cx="0" cy="0"/>
          <a:chOff x="0" y="0"/>
          <a:chExt cx="0" cy="0"/>
        </a:xfrm>
      </p:grpSpPr>
      <p:sp>
        <p:nvSpPr>
          <p:cNvPr id="331" name="Google Shape;331;p4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hu-HU"/>
              <a:t>PLÁNe Mérnökiroda KFT. Takács Nándor c. egyetemi docens</a:t>
            </a:r>
            <a:endParaRPr/>
          </a:p>
        </p:txBody>
      </p:sp>
      <p:sp>
        <p:nvSpPr>
          <p:cNvPr id="332" name="Google Shape;332;p4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hu-HU"/>
              <a:t>‹#›</a:t>
            </a:fld>
            <a:endParaRPr/>
          </a:p>
        </p:txBody>
      </p:sp>
      <p:pic>
        <p:nvPicPr>
          <p:cNvPr id="333" name="Google Shape;333;p43"/>
          <p:cNvPicPr preferRelativeResize="0"/>
          <p:nvPr/>
        </p:nvPicPr>
        <p:blipFill rotWithShape="1">
          <a:blip r:embed="rId3">
            <a:alphaModFix/>
          </a:blip>
          <a:srcRect b="0" l="0" r="0" t="0"/>
          <a:stretch/>
        </p:blipFill>
        <p:spPr>
          <a:xfrm>
            <a:off x="266700" y="457568"/>
            <a:ext cx="4419600" cy="5754319"/>
          </a:xfrm>
          <a:prstGeom prst="rect">
            <a:avLst/>
          </a:prstGeom>
          <a:noFill/>
          <a:ln>
            <a:noFill/>
          </a:ln>
        </p:spPr>
      </p:pic>
      <p:sp>
        <p:nvSpPr>
          <p:cNvPr id="334" name="Google Shape;334;p43"/>
          <p:cNvSpPr/>
          <p:nvPr/>
        </p:nvSpPr>
        <p:spPr>
          <a:xfrm>
            <a:off x="6537596" y="844034"/>
            <a:ext cx="4764446" cy="446276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hu-HU" sz="2800">
                <a:solidFill>
                  <a:schemeClr val="lt1"/>
                </a:solidFill>
                <a:latin typeface="Corbel"/>
                <a:ea typeface="Corbel"/>
                <a:cs typeface="Corbel"/>
                <a:sym typeface="Corbel"/>
              </a:rPr>
              <a:t>PLÁNe Mérnökiroda KFT.</a:t>
            </a:r>
            <a:endParaRPr/>
          </a:p>
          <a:p>
            <a:pPr indent="0" lvl="0" marL="0" marR="0" rtl="0" algn="ctr">
              <a:spcBef>
                <a:spcPts val="0"/>
              </a:spcBef>
              <a:spcAft>
                <a:spcPts val="0"/>
              </a:spcAft>
              <a:buNone/>
            </a:pPr>
            <a:r>
              <a:rPr lang="hu-HU" sz="2800">
                <a:solidFill>
                  <a:schemeClr val="lt1"/>
                </a:solidFill>
                <a:latin typeface="Corbel"/>
                <a:ea typeface="Corbel"/>
                <a:cs typeface="Corbel"/>
                <a:sym typeface="Corbel"/>
              </a:rPr>
              <a:t>1016 Budapest, Zsolt u. 6/C</a:t>
            </a:r>
            <a:endParaRPr/>
          </a:p>
          <a:p>
            <a:pPr indent="0" lvl="0" marL="0" marR="0" rtl="0" algn="ctr">
              <a:spcBef>
                <a:spcPts val="0"/>
              </a:spcBef>
              <a:spcAft>
                <a:spcPts val="0"/>
              </a:spcAft>
              <a:buNone/>
            </a:pPr>
            <a:r>
              <a:rPr i="1" lang="hu-HU" sz="2800" u="sng">
                <a:solidFill>
                  <a:schemeClr val="hlink"/>
                </a:solidFill>
                <a:latin typeface="Corbel"/>
                <a:ea typeface="Corbel"/>
                <a:cs typeface="Corbel"/>
                <a:sym typeface="Corbel"/>
                <a:hlinkClick r:id="rId4"/>
              </a:rPr>
              <a:t>planemernok@planemernok.hu</a:t>
            </a:r>
            <a:endParaRPr i="1" sz="2800">
              <a:solidFill>
                <a:schemeClr val="lt1"/>
              </a:solidFill>
              <a:latin typeface="Corbel"/>
              <a:ea typeface="Corbel"/>
              <a:cs typeface="Corbel"/>
              <a:sym typeface="Corbel"/>
            </a:endParaRPr>
          </a:p>
          <a:p>
            <a:pPr indent="0" lvl="0" marL="0" marR="0" rtl="0" algn="ctr">
              <a:spcBef>
                <a:spcPts val="0"/>
              </a:spcBef>
              <a:spcAft>
                <a:spcPts val="0"/>
              </a:spcAft>
              <a:buNone/>
            </a:pPr>
            <a:r>
              <a:t/>
            </a:r>
            <a:endParaRPr sz="2800">
              <a:solidFill>
                <a:schemeClr val="lt1"/>
              </a:solidFill>
              <a:latin typeface="Corbel"/>
              <a:ea typeface="Corbel"/>
              <a:cs typeface="Corbel"/>
              <a:sym typeface="Corbel"/>
            </a:endParaRPr>
          </a:p>
          <a:p>
            <a:pPr indent="0" lvl="0" marL="0" marR="0" rtl="0" algn="ctr">
              <a:spcBef>
                <a:spcPts val="0"/>
              </a:spcBef>
              <a:spcAft>
                <a:spcPts val="0"/>
              </a:spcAft>
              <a:buNone/>
            </a:pPr>
            <a:r>
              <a:t/>
            </a:r>
            <a:endParaRPr sz="2800">
              <a:solidFill>
                <a:schemeClr val="lt1"/>
              </a:solidFill>
              <a:latin typeface="Corbel"/>
              <a:ea typeface="Corbel"/>
              <a:cs typeface="Corbel"/>
              <a:sym typeface="Corbel"/>
            </a:endParaRPr>
          </a:p>
          <a:p>
            <a:pPr indent="0" lvl="0" marL="0" marR="0" rtl="0" algn="ctr">
              <a:spcBef>
                <a:spcPts val="0"/>
              </a:spcBef>
              <a:spcAft>
                <a:spcPts val="0"/>
              </a:spcAft>
              <a:buNone/>
            </a:pPr>
            <a:r>
              <a:rPr lang="hu-HU" sz="3200">
                <a:solidFill>
                  <a:srgbClr val="C00000"/>
                </a:solidFill>
                <a:latin typeface="Corbel"/>
                <a:ea typeface="Corbel"/>
                <a:cs typeface="Corbel"/>
                <a:sym typeface="Corbel"/>
              </a:rPr>
              <a:t>„Jó szelet Kapitány”</a:t>
            </a:r>
            <a:endParaRPr sz="3200">
              <a:solidFill>
                <a:srgbClr val="C00000"/>
              </a:solidFill>
              <a:latin typeface="Corbel"/>
              <a:ea typeface="Corbel"/>
              <a:cs typeface="Corbel"/>
              <a:sym typeface="Corbel"/>
            </a:endParaRPr>
          </a:p>
          <a:p>
            <a:pPr indent="0" lvl="0" marL="0" marR="0" rtl="0" algn="ctr">
              <a:spcBef>
                <a:spcPts val="0"/>
              </a:spcBef>
              <a:spcAft>
                <a:spcPts val="0"/>
              </a:spcAft>
              <a:buNone/>
            </a:pPr>
            <a:r>
              <a:t/>
            </a:r>
            <a:endParaRPr sz="2800">
              <a:solidFill>
                <a:schemeClr val="lt1"/>
              </a:solidFill>
              <a:latin typeface="Corbel"/>
              <a:ea typeface="Corbel"/>
              <a:cs typeface="Corbel"/>
              <a:sym typeface="Corbel"/>
            </a:endParaRPr>
          </a:p>
          <a:p>
            <a:pPr indent="0" lvl="0" marL="0" marR="0" rtl="0" algn="ctr">
              <a:spcBef>
                <a:spcPts val="0"/>
              </a:spcBef>
              <a:spcAft>
                <a:spcPts val="0"/>
              </a:spcAft>
              <a:buNone/>
            </a:pPr>
            <a:r>
              <a:t/>
            </a:r>
            <a:endParaRPr sz="2800">
              <a:solidFill>
                <a:schemeClr val="lt1"/>
              </a:solidFill>
              <a:latin typeface="Corbel"/>
              <a:ea typeface="Corbel"/>
              <a:cs typeface="Corbel"/>
              <a:sym typeface="Corbel"/>
            </a:endParaRPr>
          </a:p>
          <a:p>
            <a:pPr indent="0" lvl="0" marL="0" marR="0" rtl="0" algn="ctr">
              <a:spcBef>
                <a:spcPts val="0"/>
              </a:spcBef>
              <a:spcAft>
                <a:spcPts val="0"/>
              </a:spcAft>
              <a:buNone/>
            </a:pPr>
            <a:r>
              <a:t/>
            </a:r>
            <a:endParaRPr sz="2800">
              <a:solidFill>
                <a:schemeClr val="lt1"/>
              </a:solidFill>
              <a:latin typeface="Corbel"/>
              <a:ea typeface="Corbel"/>
              <a:cs typeface="Corbel"/>
              <a:sym typeface="Corbel"/>
            </a:endParaRPr>
          </a:p>
          <a:p>
            <a:pPr indent="0" lvl="0" marL="0" marR="0" rtl="0" algn="ctr">
              <a:spcBef>
                <a:spcPts val="0"/>
              </a:spcBef>
              <a:spcAft>
                <a:spcPts val="0"/>
              </a:spcAft>
              <a:buNone/>
            </a:pPr>
            <a:r>
              <a:rPr lang="hu-HU" sz="2800">
                <a:solidFill>
                  <a:schemeClr val="lt1"/>
                </a:solidFill>
                <a:latin typeface="Corbel"/>
                <a:ea typeface="Corbel"/>
                <a:cs typeface="Corbel"/>
                <a:sym typeface="Corbel"/>
              </a:rPr>
              <a:t>KÖSZÖNÖM A FIGYELMET</a:t>
            </a:r>
            <a:endParaRPr sz="2800">
              <a:solidFill>
                <a:schemeClr val="lt1"/>
              </a:solidFill>
              <a:latin typeface="Corbel"/>
              <a:ea typeface="Corbel"/>
              <a:cs typeface="Corbel"/>
              <a:sym typeface="Corbe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 name="Shape 338"/>
        <p:cNvGrpSpPr/>
        <p:nvPr/>
      </p:nvGrpSpPr>
      <p:grpSpPr>
        <a:xfrm>
          <a:off x="0" y="0"/>
          <a:ext cx="0" cy="0"/>
          <a:chOff x="0" y="0"/>
          <a:chExt cx="0" cy="0"/>
        </a:xfrm>
      </p:grpSpPr>
      <p:sp>
        <p:nvSpPr>
          <p:cNvPr id="339" name="Google Shape;339;p4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hu-HU"/>
              <a:t>PLÁNe Mérnökiroda KFT. Takács Nándor c. egyetemi docens</a:t>
            </a:r>
            <a:endParaRPr/>
          </a:p>
        </p:txBody>
      </p:sp>
      <p:sp>
        <p:nvSpPr>
          <p:cNvPr id="340" name="Google Shape;340;p4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hu-HU"/>
              <a:t>‹#›</a:t>
            </a:fld>
            <a:endParaRPr/>
          </a:p>
        </p:txBody>
      </p:sp>
      <p:sp>
        <p:nvSpPr>
          <p:cNvPr id="341" name="Google Shape;341;p44"/>
          <p:cNvSpPr/>
          <p:nvPr/>
        </p:nvSpPr>
        <p:spPr>
          <a:xfrm>
            <a:off x="2905546" y="2291834"/>
            <a:ext cx="6154249" cy="156966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hu-HU" sz="4800">
                <a:solidFill>
                  <a:srgbClr val="FF0000"/>
                </a:solidFill>
                <a:latin typeface="Corbel"/>
                <a:ea typeface="Corbel"/>
                <a:cs typeface="Corbel"/>
                <a:sym typeface="Corbel"/>
              </a:rPr>
              <a:t>HAJÓ ÉRTÉKBECSLÉS</a:t>
            </a:r>
            <a:endParaRPr/>
          </a:p>
          <a:p>
            <a:pPr indent="0" lvl="0" marL="0" marR="0" rtl="0" algn="ctr">
              <a:spcBef>
                <a:spcPts val="0"/>
              </a:spcBef>
              <a:spcAft>
                <a:spcPts val="0"/>
              </a:spcAft>
              <a:buNone/>
            </a:pPr>
            <a:r>
              <a:rPr b="1" lang="hu-HU" sz="4800">
                <a:solidFill>
                  <a:srgbClr val="FF0000"/>
                </a:solidFill>
                <a:latin typeface="Corbel"/>
                <a:ea typeface="Corbel"/>
                <a:cs typeface="Corbel"/>
                <a:sym typeface="Corbel"/>
              </a:rPr>
              <a:t>II. rész.</a:t>
            </a:r>
            <a:endParaRPr b="1" sz="4800">
              <a:solidFill>
                <a:srgbClr val="FF0000"/>
              </a:solidFill>
              <a:latin typeface="Corbel"/>
              <a:ea typeface="Corbel"/>
              <a:cs typeface="Corbel"/>
              <a:sym typeface="Corbe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5" name="Shape 345"/>
        <p:cNvGrpSpPr/>
        <p:nvPr/>
      </p:nvGrpSpPr>
      <p:grpSpPr>
        <a:xfrm>
          <a:off x="0" y="0"/>
          <a:ext cx="0" cy="0"/>
          <a:chOff x="0" y="0"/>
          <a:chExt cx="0" cy="0"/>
        </a:xfrm>
      </p:grpSpPr>
      <p:sp>
        <p:nvSpPr>
          <p:cNvPr id="346" name="Google Shape;346;p45"/>
          <p:cNvSpPr txBox="1"/>
          <p:nvPr>
            <p:ph type="title"/>
          </p:nvPr>
        </p:nvSpPr>
        <p:spPr>
          <a:xfrm>
            <a:off x="838200" y="275574"/>
            <a:ext cx="10515600" cy="1117772"/>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rgbClr val="FF0000"/>
              </a:buClr>
              <a:buSzPct val="100000"/>
              <a:buFont typeface="Corbel"/>
              <a:buNone/>
            </a:pPr>
            <a:r>
              <a:rPr b="1" lang="hu-HU" sz="4000">
                <a:solidFill>
                  <a:srgbClr val="FF0000"/>
                </a:solidFill>
              </a:rPr>
              <a:t>JOGOSULTSÁG KERESKEDELMI HAJÓK ÉRTÉKÉNEK MEGHATÁROZÁSÁRA</a:t>
            </a:r>
            <a:endParaRPr/>
          </a:p>
        </p:txBody>
      </p:sp>
      <p:pic>
        <p:nvPicPr>
          <p:cNvPr id="347" name="Google Shape;347;p45"/>
          <p:cNvPicPr preferRelativeResize="0"/>
          <p:nvPr>
            <p:ph idx="1" type="body"/>
          </p:nvPr>
        </p:nvPicPr>
        <p:blipFill rotWithShape="1">
          <a:blip r:embed="rId3">
            <a:alphaModFix/>
          </a:blip>
          <a:srcRect b="0" l="0" r="0" t="0"/>
          <a:stretch/>
        </p:blipFill>
        <p:spPr>
          <a:xfrm>
            <a:off x="390746" y="2124664"/>
            <a:ext cx="3127519" cy="2987299"/>
          </a:xfrm>
          <a:prstGeom prst="rect">
            <a:avLst/>
          </a:prstGeom>
          <a:noFill/>
          <a:ln>
            <a:noFill/>
          </a:ln>
        </p:spPr>
      </p:pic>
      <p:sp>
        <p:nvSpPr>
          <p:cNvPr id="348" name="Google Shape;348;p45"/>
          <p:cNvSpPr txBox="1"/>
          <p:nvPr>
            <p:ph idx="2" type="body"/>
          </p:nvPr>
        </p:nvSpPr>
        <p:spPr>
          <a:xfrm>
            <a:off x="4038600" y="1393346"/>
            <a:ext cx="7948808" cy="4351338"/>
          </a:xfrm>
          <a:prstGeom prst="rect">
            <a:avLst/>
          </a:prstGeom>
          <a:noFill/>
          <a:ln>
            <a:noFill/>
          </a:ln>
        </p:spPr>
        <p:txBody>
          <a:bodyPr anchorCtr="0" anchor="t" bIns="45700" lIns="91425" spcFirstLastPara="1" rIns="91425" wrap="square" tIns="45700">
            <a:normAutofit fontScale="92500" lnSpcReduction="10000"/>
          </a:bodyPr>
          <a:lstStyle/>
          <a:p>
            <a:pPr indent="-228600" lvl="0" marL="228600" rtl="0" algn="l">
              <a:lnSpc>
                <a:spcPct val="90000"/>
              </a:lnSpc>
              <a:spcBef>
                <a:spcPts val="0"/>
              </a:spcBef>
              <a:spcAft>
                <a:spcPts val="0"/>
              </a:spcAft>
              <a:buClr>
                <a:srgbClr val="EDEDED"/>
              </a:buClr>
              <a:buSzPct val="100000"/>
              <a:buChar char="•"/>
            </a:pPr>
            <a:r>
              <a:rPr b="1" lang="hu-HU" sz="3200"/>
              <a:t>Lloyd’s Martime Academy</a:t>
            </a:r>
            <a:endParaRPr b="1" sz="3200"/>
          </a:p>
          <a:p>
            <a:pPr indent="-228600" lvl="0" marL="228600" rtl="0" algn="l">
              <a:lnSpc>
                <a:spcPct val="90000"/>
              </a:lnSpc>
              <a:spcBef>
                <a:spcPts val="1000"/>
              </a:spcBef>
              <a:spcAft>
                <a:spcPts val="0"/>
              </a:spcAft>
              <a:buClr>
                <a:srgbClr val="EDEDED"/>
              </a:buClr>
              <a:buSzPct val="100000"/>
              <a:buChar char="•"/>
            </a:pPr>
            <a:r>
              <a:rPr b="1" lang="hu-HU"/>
              <a:t>Egyesült Királyságbeli magánszemélyek és brit vállalatok (HÉA)</a:t>
            </a:r>
            <a:endParaRPr/>
          </a:p>
          <a:p>
            <a:pPr indent="-228600" lvl="0" marL="228600" rtl="0" algn="l">
              <a:lnSpc>
                <a:spcPct val="90000"/>
              </a:lnSpc>
              <a:spcBef>
                <a:spcPts val="1000"/>
              </a:spcBef>
              <a:spcAft>
                <a:spcPts val="0"/>
              </a:spcAft>
              <a:buClr>
                <a:srgbClr val="EDEDED"/>
              </a:buClr>
              <a:buSzPct val="100000"/>
              <a:buChar char="•"/>
            </a:pPr>
            <a:r>
              <a:rPr b="1" lang="hu-HU"/>
              <a:t>£1709.10 + 20%-OS ÁFA</a:t>
            </a:r>
            <a:endParaRPr/>
          </a:p>
          <a:p>
            <a:pPr indent="-228600" lvl="0" marL="228600" rtl="0" algn="l">
              <a:lnSpc>
                <a:spcPct val="90000"/>
              </a:lnSpc>
              <a:spcBef>
                <a:spcPts val="1000"/>
              </a:spcBef>
              <a:spcAft>
                <a:spcPts val="0"/>
              </a:spcAft>
              <a:buClr>
                <a:srgbClr val="EDEDED"/>
              </a:buClr>
              <a:buSzPct val="100000"/>
              <a:buChar char="•"/>
            </a:pPr>
            <a:r>
              <a:rPr b="1" lang="hu-HU"/>
              <a:t>EU-s magánszemélyek és EU-s cégek (nem kell HÉA-t fizetni)</a:t>
            </a:r>
            <a:endParaRPr/>
          </a:p>
          <a:p>
            <a:pPr indent="-228600" lvl="0" marL="228600" rtl="0" algn="l">
              <a:lnSpc>
                <a:spcPct val="90000"/>
              </a:lnSpc>
              <a:spcBef>
                <a:spcPts val="1000"/>
              </a:spcBef>
              <a:spcAft>
                <a:spcPts val="0"/>
              </a:spcAft>
              <a:buClr>
                <a:srgbClr val="EDEDED"/>
              </a:buClr>
              <a:buSzPct val="100000"/>
              <a:buChar char="•"/>
            </a:pPr>
            <a:r>
              <a:rPr b="1" lang="hu-HU"/>
              <a:t>£1709.10 | $2137.50</a:t>
            </a:r>
            <a:endParaRPr/>
          </a:p>
          <a:p>
            <a:pPr indent="-228600" lvl="0" marL="228600" rtl="0" algn="just">
              <a:lnSpc>
                <a:spcPct val="90000"/>
              </a:lnSpc>
              <a:spcBef>
                <a:spcPts val="1000"/>
              </a:spcBef>
              <a:spcAft>
                <a:spcPts val="0"/>
              </a:spcAft>
              <a:buClr>
                <a:srgbClr val="FF0000"/>
              </a:buClr>
              <a:buSzPct val="100000"/>
              <a:buChar char="•"/>
            </a:pPr>
            <a:r>
              <a:rPr b="1" lang="hu-HU">
                <a:solidFill>
                  <a:srgbClr val="FF0000"/>
                </a:solidFill>
              </a:rPr>
              <a:t>Ez a tanfolyam olyan szakemberek számára készült, akik részt vesznek annak megállapításában, hogy mennyit ér egy hajóbiztosítási, bérleti és hajóközvetítési célokra.</a:t>
            </a:r>
            <a:endParaRPr/>
          </a:p>
          <a:p>
            <a:pPr indent="-64135" lvl="0" marL="228600" rtl="0" algn="l">
              <a:lnSpc>
                <a:spcPct val="90000"/>
              </a:lnSpc>
              <a:spcBef>
                <a:spcPts val="1000"/>
              </a:spcBef>
              <a:spcAft>
                <a:spcPts val="0"/>
              </a:spcAft>
              <a:buClr>
                <a:srgbClr val="EDEDED"/>
              </a:buClr>
              <a:buSzPct val="100000"/>
              <a:buNone/>
            </a:pPr>
            <a:r>
              <a:t/>
            </a:r>
            <a:endParaRPr/>
          </a:p>
        </p:txBody>
      </p:sp>
      <p:sp>
        <p:nvSpPr>
          <p:cNvPr id="349" name="Google Shape;349;p4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hu-HU"/>
              <a:t>PLÁNe Mérnökiroda KFT. Takács Nándor c. egyetemi docens</a:t>
            </a:r>
            <a:endParaRPr/>
          </a:p>
        </p:txBody>
      </p:sp>
      <p:sp>
        <p:nvSpPr>
          <p:cNvPr id="350" name="Google Shape;350;p4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hu-HU"/>
              <a:t>‹#›</a:t>
            </a:fld>
            <a:endParaRPr/>
          </a:p>
        </p:txBody>
      </p:sp>
      <p:sp>
        <p:nvSpPr>
          <p:cNvPr id="351" name="Google Shape;351;p45"/>
          <p:cNvSpPr/>
          <p:nvPr/>
        </p:nvSpPr>
        <p:spPr>
          <a:xfrm>
            <a:off x="390746" y="5843282"/>
            <a:ext cx="11466183" cy="646331"/>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hu-HU" sz="1800">
                <a:solidFill>
                  <a:schemeClr val="lt1"/>
                </a:solidFill>
                <a:latin typeface="Calibri"/>
                <a:ea typeface="Calibri"/>
                <a:cs typeface="Calibri"/>
                <a:sym typeface="Calibri"/>
              </a:rPr>
              <a:t>Az "érték" és az "ár" nem mindig egyenértékű, és azok, akik ezt a két fogalmat szét tudják választani, </a:t>
            </a:r>
            <a:endParaRPr sz="1800">
              <a:solidFill>
                <a:schemeClr val="lt1"/>
              </a:solidFill>
              <a:latin typeface="Calibri"/>
              <a:ea typeface="Calibri"/>
              <a:cs typeface="Calibri"/>
              <a:sym typeface="Calibri"/>
            </a:endParaRPr>
          </a:p>
          <a:p>
            <a:pPr indent="0" lvl="0" marL="0" marR="0" rtl="0" algn="ctr">
              <a:spcBef>
                <a:spcPts val="0"/>
              </a:spcBef>
              <a:spcAft>
                <a:spcPts val="0"/>
              </a:spcAft>
              <a:buNone/>
            </a:pPr>
            <a:r>
              <a:rPr lang="hu-HU" sz="1800">
                <a:solidFill>
                  <a:schemeClr val="lt1"/>
                </a:solidFill>
                <a:latin typeface="Calibri"/>
                <a:ea typeface="Calibri"/>
                <a:cs typeface="Calibri"/>
                <a:sym typeface="Calibri"/>
              </a:rPr>
              <a:t>egy vagyont kereshetnek!</a:t>
            </a:r>
            <a:endParaRPr sz="1800">
              <a:solidFill>
                <a:schemeClr val="lt1"/>
              </a:solidFill>
              <a:latin typeface="Corbel"/>
              <a:ea typeface="Corbel"/>
              <a:cs typeface="Corbel"/>
              <a:sym typeface="Corbe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5" name="Shape 355"/>
        <p:cNvGrpSpPr/>
        <p:nvPr/>
      </p:nvGrpSpPr>
      <p:grpSpPr>
        <a:xfrm>
          <a:off x="0" y="0"/>
          <a:ext cx="0" cy="0"/>
          <a:chOff x="0" y="0"/>
          <a:chExt cx="0" cy="0"/>
        </a:xfrm>
      </p:grpSpPr>
      <p:sp>
        <p:nvSpPr>
          <p:cNvPr id="356" name="Google Shape;356;p4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FF0000"/>
              </a:buClr>
              <a:buSzPts val="4000"/>
              <a:buFont typeface="Corbel"/>
              <a:buNone/>
            </a:pPr>
            <a:r>
              <a:rPr b="1" lang="hu-HU" sz="4000">
                <a:solidFill>
                  <a:srgbClr val="FF0000"/>
                </a:solidFill>
              </a:rPr>
              <a:t>KÉPZÉSI MODULOK</a:t>
            </a:r>
            <a:br>
              <a:rPr b="1" lang="hu-HU" sz="4000">
                <a:solidFill>
                  <a:srgbClr val="FF0000"/>
                </a:solidFill>
              </a:rPr>
            </a:br>
            <a:r>
              <a:rPr b="1" lang="hu-HU" sz="2200">
                <a:solidFill>
                  <a:srgbClr val="FF0000"/>
                </a:solidFill>
              </a:rPr>
              <a:t>https://informaconnect.com/certificate-in-vessel-valuation</a:t>
            </a:r>
            <a:endParaRPr/>
          </a:p>
        </p:txBody>
      </p:sp>
      <p:sp>
        <p:nvSpPr>
          <p:cNvPr id="357" name="Google Shape;357;p4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hu-HU"/>
              <a:t>PLÁNe Mérnökiroda KFT. Takács Nándor c. egyetemi docens</a:t>
            </a:r>
            <a:endParaRPr/>
          </a:p>
        </p:txBody>
      </p:sp>
      <p:sp>
        <p:nvSpPr>
          <p:cNvPr id="358" name="Google Shape;358;p4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hu-HU"/>
              <a:t>‹#›</a:t>
            </a:fld>
            <a:endParaRPr/>
          </a:p>
        </p:txBody>
      </p:sp>
      <p:sp>
        <p:nvSpPr>
          <p:cNvPr id="359" name="Google Shape;359;p46"/>
          <p:cNvSpPr/>
          <p:nvPr/>
        </p:nvSpPr>
        <p:spPr>
          <a:xfrm>
            <a:off x="838200" y="1690688"/>
            <a:ext cx="10515600" cy="1323439"/>
          </a:xfrm>
          <a:prstGeom prst="rect">
            <a:avLst/>
          </a:prstGeom>
          <a:noFill/>
          <a:ln>
            <a:noFill/>
          </a:ln>
        </p:spPr>
        <p:txBody>
          <a:bodyPr anchorCtr="0" anchor="t" bIns="45700" lIns="91425" spcFirstLastPara="1" rIns="91425" wrap="square" tIns="45700">
            <a:noAutofit/>
          </a:bodyPr>
          <a:lstStyle/>
          <a:p>
            <a:pPr indent="0" lvl="0" marL="0" marR="0" rtl="0" algn="just">
              <a:spcBef>
                <a:spcPts val="0"/>
              </a:spcBef>
              <a:spcAft>
                <a:spcPts val="0"/>
              </a:spcAft>
              <a:buNone/>
            </a:pPr>
            <a:r>
              <a:rPr b="1" lang="hu-HU" sz="2000">
                <a:solidFill>
                  <a:schemeClr val="lt1"/>
                </a:solidFill>
                <a:latin typeface="Calibri"/>
                <a:ea typeface="Calibri"/>
                <a:cs typeface="Calibri"/>
                <a:sym typeface="Calibri"/>
              </a:rPr>
              <a:t>Ez a 12 hetes távoktatási tanfolyam bemutatja, hogy a már tapasztalttal rendelkező értékbecslők hogyan szerezzenek további ismereteket, gyűjtenek adatokat és értelmezik a hajókra és a piacokra vonatkozó információkat, hogy ügyfeleik számára gyakorlati és és pártatlan becslésekkel szolgáljanak.</a:t>
            </a:r>
            <a:endParaRPr b="1" sz="2000">
              <a:solidFill>
                <a:schemeClr val="lt1"/>
              </a:solidFill>
              <a:latin typeface="Corbel"/>
              <a:ea typeface="Corbel"/>
              <a:cs typeface="Corbel"/>
              <a:sym typeface="Corbel"/>
            </a:endParaRPr>
          </a:p>
        </p:txBody>
      </p:sp>
      <p:pic>
        <p:nvPicPr>
          <p:cNvPr id="360" name="Google Shape;360;p46"/>
          <p:cNvPicPr preferRelativeResize="0"/>
          <p:nvPr/>
        </p:nvPicPr>
        <p:blipFill rotWithShape="1">
          <a:blip r:embed="rId3">
            <a:alphaModFix/>
          </a:blip>
          <a:srcRect b="0" l="0" r="0" t="0"/>
          <a:stretch/>
        </p:blipFill>
        <p:spPr>
          <a:xfrm>
            <a:off x="1951516" y="3141293"/>
            <a:ext cx="7577565" cy="2846148"/>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4" name="Shape 364"/>
        <p:cNvGrpSpPr/>
        <p:nvPr/>
      </p:nvGrpSpPr>
      <p:grpSpPr>
        <a:xfrm>
          <a:off x="0" y="0"/>
          <a:ext cx="0" cy="0"/>
          <a:chOff x="0" y="0"/>
          <a:chExt cx="0" cy="0"/>
        </a:xfrm>
      </p:grpSpPr>
      <p:sp>
        <p:nvSpPr>
          <p:cNvPr id="365" name="Google Shape;365;p47"/>
          <p:cNvSpPr txBox="1"/>
          <p:nvPr>
            <p:ph type="title"/>
          </p:nvPr>
        </p:nvSpPr>
        <p:spPr>
          <a:xfrm>
            <a:off x="838200" y="365126"/>
            <a:ext cx="10515600" cy="900004"/>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FF0000"/>
              </a:buClr>
              <a:buSzPts val="5400"/>
              <a:buFont typeface="Corbel"/>
              <a:buNone/>
            </a:pPr>
            <a:r>
              <a:rPr b="1" lang="hu-HU">
                <a:solidFill>
                  <a:srgbClr val="FF0000"/>
                </a:solidFill>
              </a:rPr>
              <a:t>ÉRTÉKELÉSI MÓDSZEREK</a:t>
            </a:r>
            <a:endParaRPr/>
          </a:p>
        </p:txBody>
      </p:sp>
      <p:sp>
        <p:nvSpPr>
          <p:cNvPr id="366" name="Google Shape;366;p47"/>
          <p:cNvSpPr txBox="1"/>
          <p:nvPr>
            <p:ph idx="1" type="body"/>
          </p:nvPr>
        </p:nvSpPr>
        <p:spPr>
          <a:xfrm>
            <a:off x="838200" y="1392641"/>
            <a:ext cx="2946866" cy="576262"/>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chemeClr val="lt2"/>
              </a:buClr>
              <a:buSzPts val="3200"/>
              <a:buNone/>
            </a:pPr>
            <a:r>
              <a:rPr b="1" lang="hu-HU" sz="3200"/>
              <a:t>PIACI </a:t>
            </a:r>
            <a:endParaRPr b="1" sz="3200"/>
          </a:p>
        </p:txBody>
      </p:sp>
      <p:sp>
        <p:nvSpPr>
          <p:cNvPr id="367" name="Google Shape;367;p47"/>
          <p:cNvSpPr txBox="1"/>
          <p:nvPr>
            <p:ph idx="2" type="body"/>
          </p:nvPr>
        </p:nvSpPr>
        <p:spPr>
          <a:xfrm>
            <a:off x="538619" y="1995488"/>
            <a:ext cx="3357222" cy="3690265"/>
          </a:xfrm>
          <a:prstGeom prst="rect">
            <a:avLst/>
          </a:prstGeom>
          <a:noFill/>
          <a:ln>
            <a:noFill/>
          </a:ln>
        </p:spPr>
        <p:txBody>
          <a:bodyPr anchorCtr="0" anchor="t" bIns="45700" lIns="91425" spcFirstLastPara="1" rIns="91425" wrap="square" tIns="45700">
            <a:normAutofit/>
          </a:bodyPr>
          <a:lstStyle/>
          <a:p>
            <a:pPr indent="0" lvl="0" marL="0" rtl="0" algn="just">
              <a:lnSpc>
                <a:spcPct val="90000"/>
              </a:lnSpc>
              <a:spcBef>
                <a:spcPts val="0"/>
              </a:spcBef>
              <a:spcAft>
                <a:spcPts val="0"/>
              </a:spcAft>
              <a:buClr>
                <a:srgbClr val="EDEDED"/>
              </a:buClr>
              <a:buSzPts val="2000"/>
              <a:buNone/>
            </a:pPr>
            <a:r>
              <a:rPr b="1" lang="hu-HU" sz="2000"/>
              <a:t>a hajót egy hasonló hajó közelmúltbeli eladásához viszonyítva értékelik, a kor, a teherszállítási kapacitás, a hajó specifikációi stb. alapján kiigazítva. Az összességében </a:t>
            </a:r>
            <a:r>
              <a:rPr b="1" lang="hu-HU" sz="2000">
                <a:solidFill>
                  <a:srgbClr val="FF0000"/>
                </a:solidFill>
              </a:rPr>
              <a:t>hatékony piacokon,</a:t>
            </a:r>
            <a:r>
              <a:rPr b="1" lang="hu-HU" sz="2000"/>
              <a:t> illetve a meglehetősen likvid hajózási ágazatokban és hajózási eszközökben alkalmazzák.</a:t>
            </a:r>
            <a:r>
              <a:rPr lang="hu-HU"/>
              <a:t> </a:t>
            </a:r>
            <a:endParaRPr/>
          </a:p>
        </p:txBody>
      </p:sp>
      <p:sp>
        <p:nvSpPr>
          <p:cNvPr id="368" name="Google Shape;368;p47"/>
          <p:cNvSpPr txBox="1"/>
          <p:nvPr>
            <p:ph idx="3" type="body"/>
          </p:nvPr>
        </p:nvSpPr>
        <p:spPr>
          <a:xfrm>
            <a:off x="4377881" y="1344071"/>
            <a:ext cx="2936241" cy="576262"/>
          </a:xfrm>
          <a:prstGeom prst="rect">
            <a:avLst/>
          </a:prstGeom>
          <a:noFill/>
          <a:ln>
            <a:noFill/>
          </a:ln>
        </p:spPr>
        <p:txBody>
          <a:bodyPr anchorCtr="0" anchor="b" bIns="45700" lIns="91425" spcFirstLastPara="1" rIns="91425" wrap="square" tIns="45700">
            <a:noAutofit/>
          </a:bodyPr>
          <a:lstStyle/>
          <a:p>
            <a:pPr indent="-228600" lvl="0" marL="228600" rtl="0" algn="ctr">
              <a:lnSpc>
                <a:spcPct val="90000"/>
              </a:lnSpc>
              <a:spcBef>
                <a:spcPts val="0"/>
              </a:spcBef>
              <a:spcAft>
                <a:spcPts val="0"/>
              </a:spcAft>
              <a:buClr>
                <a:schemeClr val="lt2"/>
              </a:buClr>
              <a:buSzPts val="3200"/>
              <a:buNone/>
            </a:pPr>
            <a:r>
              <a:rPr b="1" lang="hu-HU" sz="3200"/>
              <a:t>KÖLTSÉG  </a:t>
            </a:r>
            <a:endParaRPr b="1" sz="3200"/>
          </a:p>
        </p:txBody>
      </p:sp>
      <p:sp>
        <p:nvSpPr>
          <p:cNvPr id="369" name="Google Shape;369;p47"/>
          <p:cNvSpPr txBox="1"/>
          <p:nvPr>
            <p:ph idx="4" type="body"/>
          </p:nvPr>
        </p:nvSpPr>
        <p:spPr>
          <a:xfrm>
            <a:off x="4038601" y="1968903"/>
            <a:ext cx="3614802" cy="4192185"/>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EDEDED"/>
              </a:buClr>
              <a:buSzPts val="2000"/>
              <a:buNone/>
            </a:pPr>
            <a:r>
              <a:rPr b="1" lang="hu-HU" sz="2000"/>
              <a:t>A csereköltség-módszer szerint a hajót azon a feltételezésen alapulva értékelik, hogy a hajó értéke egyszerűen a jelenlegi piaci környezetben egy helyettesítő hajó kiváltásának költsége. Az ilyen értékelési módszer nyilvánvaló kritikája az, hogy a hajó pótlásának költsége nem feltétlenül szükséges, hogy egyezzen annak piaci értékével</a:t>
            </a:r>
            <a:r>
              <a:rPr lang="hu-HU" sz="2000"/>
              <a:t>.</a:t>
            </a:r>
            <a:endParaRPr sz="2000"/>
          </a:p>
        </p:txBody>
      </p:sp>
      <p:sp>
        <p:nvSpPr>
          <p:cNvPr id="370" name="Google Shape;370;p47"/>
          <p:cNvSpPr txBox="1"/>
          <p:nvPr>
            <p:ph idx="5" type="body"/>
          </p:nvPr>
        </p:nvSpPr>
        <p:spPr>
          <a:xfrm>
            <a:off x="8516143" y="1342178"/>
            <a:ext cx="2932113" cy="576262"/>
          </a:xfrm>
          <a:prstGeom prst="rect">
            <a:avLst/>
          </a:prstGeom>
          <a:noFill/>
          <a:ln>
            <a:noFill/>
          </a:ln>
        </p:spPr>
        <p:txBody>
          <a:bodyPr anchorCtr="0" anchor="b" bIns="45700" lIns="91425" spcFirstLastPara="1" rIns="91425" wrap="square" tIns="45700">
            <a:noAutofit/>
          </a:bodyPr>
          <a:lstStyle/>
          <a:p>
            <a:pPr indent="-228600" lvl="0" marL="228600" rtl="0" algn="ctr">
              <a:lnSpc>
                <a:spcPct val="90000"/>
              </a:lnSpc>
              <a:spcBef>
                <a:spcPts val="0"/>
              </a:spcBef>
              <a:spcAft>
                <a:spcPts val="0"/>
              </a:spcAft>
              <a:buClr>
                <a:schemeClr val="lt2"/>
              </a:buClr>
              <a:buSzPts val="3200"/>
              <a:buNone/>
            </a:pPr>
            <a:r>
              <a:rPr b="1" lang="hu-HU" sz="3200"/>
              <a:t>JÖVEDELEM</a:t>
            </a:r>
            <a:endParaRPr b="1" sz="3200"/>
          </a:p>
        </p:txBody>
      </p:sp>
      <p:sp>
        <p:nvSpPr>
          <p:cNvPr id="371" name="Google Shape;371;p47"/>
          <p:cNvSpPr txBox="1"/>
          <p:nvPr>
            <p:ph idx="6" type="body"/>
          </p:nvPr>
        </p:nvSpPr>
        <p:spPr>
          <a:xfrm>
            <a:off x="7796163" y="1995488"/>
            <a:ext cx="4078511" cy="4165600"/>
          </a:xfrm>
          <a:prstGeom prst="rect">
            <a:avLst/>
          </a:prstGeom>
          <a:noFill/>
          <a:ln>
            <a:noFill/>
          </a:ln>
        </p:spPr>
        <p:txBody>
          <a:bodyPr anchorCtr="0" anchor="t" bIns="45700" lIns="91425" spcFirstLastPara="1" rIns="91425" wrap="square" tIns="45700">
            <a:noAutofit/>
          </a:bodyPr>
          <a:lstStyle/>
          <a:p>
            <a:pPr indent="0" lvl="0" marL="0" rtl="0" algn="just">
              <a:lnSpc>
                <a:spcPct val="90000"/>
              </a:lnSpc>
              <a:spcBef>
                <a:spcPts val="0"/>
              </a:spcBef>
              <a:spcAft>
                <a:spcPts val="0"/>
              </a:spcAft>
              <a:buClr>
                <a:srgbClr val="EDEDED"/>
              </a:buClr>
              <a:buSzPts val="2000"/>
              <a:buNone/>
            </a:pPr>
            <a:r>
              <a:rPr b="1" lang="hu-HU" sz="2000"/>
              <a:t>A hajó hátralévő kereskedelmi élettartama alatt vélhetően keletkező összes nettó jövedelem értéke (nettó jelenérték), valamint maga a maradványérték (mentési érték). Míg a jövedelemalapú megközelítés a rendelkezésre álló tudományosan megalapozott legszigorúbb módszer, és széles körben elfogadott, alkalmazott módszer, a pénzügyi modell megfelelő inputjainak meghatározása nagymértékben befolyásolhatja a hajó értékét. </a:t>
            </a:r>
            <a:endParaRPr/>
          </a:p>
        </p:txBody>
      </p:sp>
      <p:sp>
        <p:nvSpPr>
          <p:cNvPr id="372" name="Google Shape;372;p4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hu-HU"/>
              <a:t>PLÁNe Mérnökiroda KFT. Takács Nándor c. egyetemi docens</a:t>
            </a:r>
            <a:endParaRPr/>
          </a:p>
        </p:txBody>
      </p:sp>
      <p:sp>
        <p:nvSpPr>
          <p:cNvPr id="373" name="Google Shape;373;p4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hu-HU"/>
              <a:t>‹#›</a:t>
            </a:fld>
            <a:endParaRPr/>
          </a:p>
        </p:txBody>
      </p:sp>
      <p:sp>
        <p:nvSpPr>
          <p:cNvPr id="374" name="Google Shape;374;p47"/>
          <p:cNvSpPr/>
          <p:nvPr/>
        </p:nvSpPr>
        <p:spPr>
          <a:xfrm>
            <a:off x="141961" y="5817019"/>
            <a:ext cx="6096000" cy="344069"/>
          </a:xfrm>
          <a:prstGeom prst="rect">
            <a:avLst/>
          </a:prstGeom>
          <a:noFill/>
          <a:ln>
            <a:noFill/>
          </a:ln>
        </p:spPr>
        <p:txBody>
          <a:bodyPr anchorCtr="0" anchor="t" bIns="45700" lIns="91425" spcFirstLastPara="1" rIns="91425" wrap="square" tIns="45700">
            <a:noAutofit/>
          </a:bodyPr>
          <a:lstStyle/>
          <a:p>
            <a:pPr indent="0" lvl="0" marL="0" marR="0" rtl="0" algn="l">
              <a:lnSpc>
                <a:spcPct val="107000"/>
              </a:lnSpc>
              <a:spcBef>
                <a:spcPts val="0"/>
              </a:spcBef>
              <a:spcAft>
                <a:spcPts val="0"/>
              </a:spcAft>
              <a:buNone/>
            </a:pPr>
            <a:r>
              <a:rPr lang="hu-HU" sz="1600">
                <a:solidFill>
                  <a:schemeClr val="lt1"/>
                </a:solidFill>
                <a:latin typeface="Calibri"/>
                <a:ea typeface="Calibri"/>
                <a:cs typeface="Calibri"/>
                <a:sym typeface="Calibri"/>
              </a:rPr>
              <a:t>https://www.academia.edu/12454786/Vessel_Valuation_Methodology</a:t>
            </a:r>
            <a:endParaRPr sz="1600">
              <a:solidFill>
                <a:schemeClr val="lt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sp>
        <p:nvSpPr>
          <p:cNvPr id="160" name="Google Shape;160;p2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FF0000"/>
              </a:buClr>
              <a:buSzPts val="4000"/>
              <a:buFont typeface="Corbel"/>
              <a:buNone/>
            </a:pPr>
            <a:r>
              <a:rPr b="1" lang="hu-HU" sz="4000">
                <a:solidFill>
                  <a:srgbClr val="FF0000"/>
                </a:solidFill>
              </a:rPr>
              <a:t>HAJÓFINANSZÍROZÁS</a:t>
            </a:r>
            <a:endParaRPr b="1" sz="4000">
              <a:solidFill>
                <a:srgbClr val="FF0000"/>
              </a:solidFill>
            </a:endParaRPr>
          </a:p>
        </p:txBody>
      </p:sp>
      <p:sp>
        <p:nvSpPr>
          <p:cNvPr id="161" name="Google Shape;161;p2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hu-HU"/>
              <a:t>PLÁNe Mérnökiroda KFT. Takács Nándor c. egyetemi docens</a:t>
            </a:r>
            <a:endParaRPr/>
          </a:p>
        </p:txBody>
      </p:sp>
      <p:sp>
        <p:nvSpPr>
          <p:cNvPr id="162" name="Google Shape;162;p2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hu-HU"/>
              <a:t>‹#›</a:t>
            </a:fld>
            <a:endParaRPr/>
          </a:p>
        </p:txBody>
      </p:sp>
      <p:sp>
        <p:nvSpPr>
          <p:cNvPr id="163" name="Google Shape;163;p21"/>
          <p:cNvSpPr/>
          <p:nvPr/>
        </p:nvSpPr>
        <p:spPr>
          <a:xfrm>
            <a:off x="292100" y="1690688"/>
            <a:ext cx="11061700" cy="4524315"/>
          </a:xfrm>
          <a:prstGeom prst="rect">
            <a:avLst/>
          </a:prstGeom>
          <a:noFill/>
          <a:ln>
            <a:noFill/>
          </a:ln>
        </p:spPr>
        <p:txBody>
          <a:bodyPr anchorCtr="0" anchor="t" bIns="45700" lIns="91425" spcFirstLastPara="1" rIns="91425" wrap="square" tIns="45700">
            <a:noAutofit/>
          </a:bodyPr>
          <a:lstStyle/>
          <a:p>
            <a:pPr indent="0" lvl="0" marL="0" marR="0" rtl="0" algn="just">
              <a:spcBef>
                <a:spcPts val="0"/>
              </a:spcBef>
              <a:spcAft>
                <a:spcPts val="0"/>
              </a:spcAft>
              <a:buNone/>
            </a:pPr>
            <a:r>
              <a:rPr b="0" i="0" lang="hu-HU" sz="3200" u="none" cap="none" strike="noStrike">
                <a:solidFill>
                  <a:schemeClr val="lt1"/>
                </a:solidFill>
                <a:latin typeface="Corbel"/>
                <a:ea typeface="Corbel"/>
                <a:cs typeface="Corbel"/>
                <a:sym typeface="Corbel"/>
              </a:rPr>
              <a:t>Hajófinanszírozás: a hajók és a hajózással összefüggő létesítmények építésével, megszerzésével és üzemeltetésével kapcsolatos összes tevékenység finanszírozása, amikor a hiteleszközök pénzügyi törlesztése elsősorban az említett hajók vagy hajózással összefüggő létesítmények üzemeltetéséből vagy eladásából származó cash-flow-tól függ, vagy ha a biztosíték a hajók vagy tengeri létesítmények, a hajóépítés vagy a különféle bérleti megállapodások köré épül; </a:t>
            </a:r>
            <a:endParaRPr/>
          </a:p>
          <a:p>
            <a:pPr indent="0" lvl="0" marL="0" marR="0" rtl="0" algn="l">
              <a:spcBef>
                <a:spcPts val="0"/>
              </a:spcBef>
              <a:spcAft>
                <a:spcPts val="0"/>
              </a:spcAft>
              <a:buNone/>
            </a:pPr>
            <a:r>
              <a:rPr b="0" i="0" lang="hu-HU" sz="1600" u="none" cap="none" strike="noStrike">
                <a:solidFill>
                  <a:schemeClr val="lt1"/>
                </a:solidFill>
                <a:latin typeface="Corbel"/>
                <a:ea typeface="Corbel"/>
                <a:cs typeface="Corbel"/>
                <a:sym typeface="Corbel"/>
              </a:rPr>
              <a:t>A Magyar Nemzeti Bank 11/2022. (VIII.2.) számú ajánlása</a:t>
            </a:r>
            <a:endParaRPr/>
          </a:p>
          <a:p>
            <a:pPr indent="0" lvl="0" marL="0" marR="0" rtl="0" algn="l">
              <a:spcBef>
                <a:spcPts val="0"/>
              </a:spcBef>
              <a:spcAft>
                <a:spcPts val="0"/>
              </a:spcAft>
              <a:buNone/>
            </a:pPr>
            <a:r>
              <a:rPr lang="hu-HU" sz="1600">
                <a:solidFill>
                  <a:schemeClr val="lt1"/>
                </a:solidFill>
                <a:latin typeface="Corbel"/>
                <a:ea typeface="Corbel"/>
                <a:cs typeface="Corbel"/>
                <a:sym typeface="Corbel"/>
              </a:rPr>
              <a:t>a hitelkockázat vállalásáról, méréséről, kezeléséről és kontrolljáról</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8" name="Shape 378"/>
        <p:cNvGrpSpPr/>
        <p:nvPr/>
      </p:nvGrpSpPr>
      <p:grpSpPr>
        <a:xfrm>
          <a:off x="0" y="0"/>
          <a:ext cx="0" cy="0"/>
          <a:chOff x="0" y="0"/>
          <a:chExt cx="0" cy="0"/>
        </a:xfrm>
      </p:grpSpPr>
      <p:sp>
        <p:nvSpPr>
          <p:cNvPr id="379" name="Google Shape;379;p48"/>
          <p:cNvSpPr txBox="1"/>
          <p:nvPr>
            <p:ph type="title"/>
          </p:nvPr>
        </p:nvSpPr>
        <p:spPr>
          <a:xfrm>
            <a:off x="838200" y="365126"/>
            <a:ext cx="10515600" cy="874952"/>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FF0000"/>
              </a:buClr>
              <a:buSzPts val="4000"/>
              <a:buFont typeface="Corbel"/>
              <a:buNone/>
            </a:pPr>
            <a:r>
              <a:rPr b="1" lang="hu-HU" sz="4000">
                <a:solidFill>
                  <a:srgbClr val="FF0000"/>
                </a:solidFill>
              </a:rPr>
              <a:t>ÉRTÉKELÉSI MÓDSZEREK (2)</a:t>
            </a:r>
            <a:endParaRPr sz="4000"/>
          </a:p>
        </p:txBody>
      </p:sp>
      <p:sp>
        <p:nvSpPr>
          <p:cNvPr id="380" name="Google Shape;380;p4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hu-HU"/>
              <a:t>PLÁNe Mérnökiroda KFT. Takács Nándor c. egyetemi docens</a:t>
            </a:r>
            <a:endParaRPr/>
          </a:p>
        </p:txBody>
      </p:sp>
      <p:sp>
        <p:nvSpPr>
          <p:cNvPr id="381" name="Google Shape;381;p4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hu-HU"/>
              <a:t>‹#›</a:t>
            </a:fld>
            <a:endParaRPr/>
          </a:p>
        </p:txBody>
      </p:sp>
      <p:sp>
        <p:nvSpPr>
          <p:cNvPr id="382" name="Google Shape;382;p48"/>
          <p:cNvSpPr/>
          <p:nvPr/>
        </p:nvSpPr>
        <p:spPr>
          <a:xfrm>
            <a:off x="229644" y="1240078"/>
            <a:ext cx="5219178" cy="446276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hu-HU" sz="2400">
                <a:solidFill>
                  <a:schemeClr val="lt1"/>
                </a:solidFill>
                <a:latin typeface="Corbel"/>
                <a:ea typeface="Corbel"/>
                <a:cs typeface="Corbel"/>
                <a:sym typeface="Corbel"/>
              </a:rPr>
              <a:t>Kvantitatív (mennyiségi) értékelés</a:t>
            </a:r>
            <a:endParaRPr/>
          </a:p>
          <a:p>
            <a:pPr indent="0" lvl="0" marL="0" marR="0" rtl="0" algn="just">
              <a:spcBef>
                <a:spcPts val="0"/>
              </a:spcBef>
              <a:spcAft>
                <a:spcPts val="0"/>
              </a:spcAft>
              <a:buNone/>
            </a:pPr>
            <a:r>
              <a:t/>
            </a:r>
            <a:endParaRPr sz="2000">
              <a:solidFill>
                <a:schemeClr val="lt1"/>
              </a:solidFill>
              <a:latin typeface="Corbel"/>
              <a:ea typeface="Corbel"/>
              <a:cs typeface="Corbel"/>
              <a:sym typeface="Corbel"/>
            </a:endParaRPr>
          </a:p>
          <a:p>
            <a:pPr indent="0" lvl="0" marL="0" marR="0" rtl="0" algn="just">
              <a:spcBef>
                <a:spcPts val="0"/>
              </a:spcBef>
              <a:spcAft>
                <a:spcPts val="0"/>
              </a:spcAft>
              <a:buNone/>
            </a:pPr>
            <a:r>
              <a:rPr lang="hu-HU" sz="2000">
                <a:solidFill>
                  <a:schemeClr val="lt1"/>
                </a:solidFill>
                <a:latin typeface="Corbel"/>
                <a:ea typeface="Corbel"/>
                <a:cs typeface="Corbel"/>
                <a:sym typeface="Corbel"/>
              </a:rPr>
              <a:t>Vizsgálja hajó specifikációit, mint például a tonnatartalom, a méretek, a sebesség, a teherfelszerelés vagy a szivattyúzási kapacitások, a kor, a hordképesség és a könnyűsúly stb., és közvetlen összehasonlítást végez más hasonló, eladott hajókkal, és matematikai alapon kiigazításokat végez. Figyelem nem minden kiigazítás végezhető el képletek segítségével. Például egy nagyobb hajó nem biztos, hogy többet ér, mint egy kisebb hajó, mert a méretük korlátozhatja a hozzáférést bizonyos területekhez, kikötőkhöz</a:t>
            </a:r>
            <a:endParaRPr/>
          </a:p>
        </p:txBody>
      </p:sp>
      <p:sp>
        <p:nvSpPr>
          <p:cNvPr id="383" name="Google Shape;383;p48"/>
          <p:cNvSpPr/>
          <p:nvPr/>
        </p:nvSpPr>
        <p:spPr>
          <a:xfrm>
            <a:off x="5678465" y="1240078"/>
            <a:ext cx="6096000" cy="5078313"/>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hu-HU" sz="2400">
                <a:solidFill>
                  <a:schemeClr val="lt1"/>
                </a:solidFill>
                <a:latin typeface="Corbel"/>
                <a:ea typeface="Corbel"/>
                <a:cs typeface="Corbel"/>
                <a:sym typeface="Corbel"/>
              </a:rPr>
              <a:t>Kvalitatív (minőségi) értékelés </a:t>
            </a:r>
            <a:endParaRPr sz="2400">
              <a:solidFill>
                <a:schemeClr val="lt1"/>
              </a:solidFill>
              <a:latin typeface="Corbel"/>
              <a:ea typeface="Corbel"/>
              <a:cs typeface="Corbel"/>
              <a:sym typeface="Corbel"/>
            </a:endParaRPr>
          </a:p>
          <a:p>
            <a:pPr indent="0" lvl="0" marL="0" marR="0" rtl="0" algn="l">
              <a:spcBef>
                <a:spcPts val="0"/>
              </a:spcBef>
              <a:spcAft>
                <a:spcPts val="0"/>
              </a:spcAft>
              <a:buNone/>
            </a:pPr>
            <a:r>
              <a:t/>
            </a:r>
            <a:endParaRPr sz="2000">
              <a:solidFill>
                <a:schemeClr val="lt1"/>
              </a:solidFill>
              <a:latin typeface="Corbel"/>
              <a:ea typeface="Corbel"/>
              <a:cs typeface="Corbel"/>
              <a:sym typeface="Corbel"/>
            </a:endParaRPr>
          </a:p>
          <a:p>
            <a:pPr indent="0" lvl="0" marL="0" marR="0" rtl="0" algn="just">
              <a:spcBef>
                <a:spcPts val="0"/>
              </a:spcBef>
              <a:spcAft>
                <a:spcPts val="0"/>
              </a:spcAft>
              <a:buNone/>
            </a:pPr>
            <a:r>
              <a:rPr lang="hu-HU" sz="2000">
                <a:solidFill>
                  <a:schemeClr val="lt1"/>
                </a:solidFill>
                <a:latin typeface="Corbel"/>
                <a:ea typeface="Corbel"/>
                <a:cs typeface="Corbel"/>
                <a:sym typeface="Corbel"/>
              </a:rPr>
              <a:t>a hajóépítő hírneve, a főgép típusa, a bejegyzett lobogó és a hajóosztály alapján történik. </a:t>
            </a:r>
            <a:endParaRPr/>
          </a:p>
          <a:p>
            <a:pPr indent="0" lvl="0" marL="0" marR="0" rtl="0" algn="just">
              <a:spcBef>
                <a:spcPts val="0"/>
              </a:spcBef>
              <a:spcAft>
                <a:spcPts val="0"/>
              </a:spcAft>
              <a:buNone/>
            </a:pPr>
            <a:r>
              <a:rPr lang="hu-HU" sz="2000">
                <a:solidFill>
                  <a:schemeClr val="lt1"/>
                </a:solidFill>
                <a:latin typeface="Corbel"/>
                <a:ea typeface="Corbel"/>
                <a:cs typeface="Corbel"/>
                <a:sym typeface="Corbel"/>
              </a:rPr>
              <a:t>Példák: a volt szovjet blokkban épített hajók alacsonyabb értéket képviselnek, mint a Nyugat-Európában építettek; a </a:t>
            </a:r>
            <a:r>
              <a:rPr b="1" lang="hu-HU" sz="2000">
                <a:solidFill>
                  <a:schemeClr val="lt1"/>
                </a:solidFill>
                <a:latin typeface="Corbel"/>
                <a:ea typeface="Corbel"/>
                <a:cs typeface="Corbel"/>
                <a:sym typeface="Corbel"/>
              </a:rPr>
              <a:t>Doxford</a:t>
            </a:r>
            <a:r>
              <a:rPr lang="hu-HU" sz="2000">
                <a:solidFill>
                  <a:schemeClr val="lt1"/>
                </a:solidFill>
                <a:latin typeface="Corbel"/>
                <a:ea typeface="Corbel"/>
                <a:cs typeface="Corbel"/>
                <a:sym typeface="Corbel"/>
              </a:rPr>
              <a:t> motor magasabb értéket képvisel, mivel nehezen beszerezhető; egy olyan hajó, amelynek lobogója a hajólajstromban Szingapúrban bejegyzett magasabb, mivel ez lehetővé teszi a hajó számára, hogy a kikötők többségébe kiköthessen.</a:t>
            </a:r>
            <a:endParaRPr/>
          </a:p>
          <a:p>
            <a:pPr indent="0" lvl="0" marL="0" marR="0" rtl="0" algn="just">
              <a:spcBef>
                <a:spcPts val="0"/>
              </a:spcBef>
              <a:spcAft>
                <a:spcPts val="0"/>
              </a:spcAft>
              <a:buNone/>
            </a:pPr>
            <a:r>
              <a:rPr lang="hu-HU" sz="2000">
                <a:solidFill>
                  <a:schemeClr val="lt1"/>
                </a:solidFill>
                <a:latin typeface="Corbel"/>
                <a:ea typeface="Corbel"/>
                <a:cs typeface="Corbel"/>
                <a:sym typeface="Corbel"/>
              </a:rPr>
              <a:t>Külön nem értékelik a „vízalatti részeket”, feltételezik, hogy a hajó tényleges állapota alkalmas a tengerjárásra, karbantartott, sérülés mentes, telejesen felszerelt és szabadon átruházható</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7" name="Shape 387"/>
        <p:cNvGrpSpPr/>
        <p:nvPr/>
      </p:nvGrpSpPr>
      <p:grpSpPr>
        <a:xfrm>
          <a:off x="0" y="0"/>
          <a:ext cx="0" cy="0"/>
          <a:chOff x="0" y="0"/>
          <a:chExt cx="0" cy="0"/>
        </a:xfrm>
      </p:grpSpPr>
      <p:sp>
        <p:nvSpPr>
          <p:cNvPr id="388" name="Google Shape;388;p49"/>
          <p:cNvSpPr txBox="1"/>
          <p:nvPr>
            <p:ph type="title"/>
          </p:nvPr>
        </p:nvSpPr>
        <p:spPr>
          <a:xfrm>
            <a:off x="838200" y="365126"/>
            <a:ext cx="10515600" cy="632142"/>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rgbClr val="FF0000"/>
              </a:buClr>
              <a:buSzPct val="100000"/>
              <a:buFont typeface="Corbel"/>
              <a:buNone/>
            </a:pPr>
            <a:r>
              <a:rPr b="1" lang="hu-HU" sz="4000">
                <a:solidFill>
                  <a:srgbClr val="FF0000"/>
                </a:solidFill>
              </a:rPr>
              <a:t>ÉRTÉKELÉSI SZABVÁNYOK (1)</a:t>
            </a:r>
            <a:endParaRPr b="1" sz="4000">
              <a:solidFill>
                <a:srgbClr val="FF0000"/>
              </a:solidFill>
            </a:endParaRPr>
          </a:p>
        </p:txBody>
      </p:sp>
      <p:sp>
        <p:nvSpPr>
          <p:cNvPr id="389" name="Google Shape;389;p49"/>
          <p:cNvSpPr txBox="1"/>
          <p:nvPr>
            <p:ph idx="1" type="body"/>
          </p:nvPr>
        </p:nvSpPr>
        <p:spPr>
          <a:xfrm>
            <a:off x="256414" y="1912186"/>
            <a:ext cx="11680890" cy="4256365"/>
          </a:xfrm>
          <a:prstGeom prst="rect">
            <a:avLst/>
          </a:prstGeom>
          <a:noFill/>
          <a:ln>
            <a:noFill/>
          </a:ln>
        </p:spPr>
        <p:txBody>
          <a:bodyPr anchorCtr="0" anchor="t" bIns="45700" lIns="91425" spcFirstLastPara="1" rIns="91425" wrap="square" tIns="45700">
            <a:normAutofit fontScale="92500" lnSpcReduction="10000"/>
          </a:bodyPr>
          <a:lstStyle/>
          <a:p>
            <a:pPr indent="-228600" lvl="0" marL="228600" rtl="0" algn="l">
              <a:lnSpc>
                <a:spcPct val="90000"/>
              </a:lnSpc>
              <a:spcBef>
                <a:spcPts val="0"/>
              </a:spcBef>
              <a:spcAft>
                <a:spcPts val="0"/>
              </a:spcAft>
              <a:buClr>
                <a:srgbClr val="EDEDED"/>
              </a:buClr>
              <a:buSzPct val="100000"/>
              <a:buChar char="•"/>
            </a:pPr>
            <a:r>
              <a:rPr lang="hu-HU" sz="2400"/>
              <a:t>.</a:t>
            </a:r>
            <a:endParaRPr sz="2400"/>
          </a:p>
          <a:p>
            <a:pPr indent="-64135" lvl="0" marL="228600" rtl="0" algn="l">
              <a:lnSpc>
                <a:spcPct val="90000"/>
              </a:lnSpc>
              <a:spcBef>
                <a:spcPts val="1000"/>
              </a:spcBef>
              <a:spcAft>
                <a:spcPts val="0"/>
              </a:spcAft>
              <a:buClr>
                <a:srgbClr val="EDEDED"/>
              </a:buClr>
              <a:buSzPct val="100000"/>
              <a:buNone/>
            </a:pPr>
            <a:r>
              <a:t/>
            </a:r>
            <a:endParaRPr b="1"/>
          </a:p>
        </p:txBody>
      </p:sp>
      <p:sp>
        <p:nvSpPr>
          <p:cNvPr id="390" name="Google Shape;390;p49"/>
          <p:cNvSpPr txBox="1"/>
          <p:nvPr>
            <p:ph idx="2" type="body"/>
          </p:nvPr>
        </p:nvSpPr>
        <p:spPr>
          <a:xfrm>
            <a:off x="256414" y="2006085"/>
            <a:ext cx="11680890" cy="4256366"/>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lnSpc>
                <a:spcPct val="90000"/>
              </a:lnSpc>
              <a:spcBef>
                <a:spcPts val="0"/>
              </a:spcBef>
              <a:spcAft>
                <a:spcPts val="0"/>
              </a:spcAft>
              <a:buClr>
                <a:srgbClr val="EDEDED"/>
              </a:buClr>
              <a:buSzPct val="100000"/>
              <a:buNone/>
            </a:pPr>
            <a:r>
              <a:rPr b="1" lang="hu-HU" sz="3200"/>
              <a:t>LTAV – Hosszú távú eszközérték (Hamburgi módszer)</a:t>
            </a:r>
            <a:endParaRPr/>
          </a:p>
          <a:p>
            <a:pPr indent="-228600" lvl="0" marL="228600" rtl="0" algn="l">
              <a:lnSpc>
                <a:spcPct val="90000"/>
              </a:lnSpc>
              <a:spcBef>
                <a:spcPts val="1000"/>
              </a:spcBef>
              <a:spcAft>
                <a:spcPts val="0"/>
              </a:spcAft>
              <a:buClr>
                <a:srgbClr val="EDEDED"/>
              </a:buClr>
              <a:buSzPct val="100000"/>
              <a:buChar char="•"/>
            </a:pPr>
            <a:r>
              <a:rPr lang="hu-HU"/>
              <a:t>Röviden, a jelenleg charter (bérlő) nélküli hajók esetében a jövőbeni jövedelembecslés helyettesíthető az egyes hajótípusok elmúlt 10 évének múltbeli átlagos jövedelmével és működési költségeivel. Feltételezzük, hogy a finanszírozási költségek szintén a múltbeli 10 éves LIBOR-költségeket tükrözik. </a:t>
            </a:r>
            <a:endParaRPr/>
          </a:p>
          <a:p>
            <a:pPr indent="-228600" lvl="0" marL="228600" rtl="0" algn="l">
              <a:lnSpc>
                <a:spcPct val="90000"/>
              </a:lnSpc>
              <a:spcBef>
                <a:spcPts val="1000"/>
              </a:spcBef>
              <a:spcAft>
                <a:spcPts val="0"/>
              </a:spcAft>
              <a:buClr>
                <a:srgbClr val="EDEDED"/>
              </a:buClr>
              <a:buSzPct val="87500"/>
              <a:buChar char="•"/>
            </a:pPr>
            <a:r>
              <a:rPr lang="hu-HU"/>
              <a:t>(4,036%) átlag plusz a banki árrés(1,375%), ami 5,41%-os teljes adósságköltséget jelent. A 70%-os tőkeáttétel alapján az implikált diszkontráta jelenleg 6,6%. Hasonlóképpen, a hajó mentési értékéhez a selejtre vonatkozó 10 éves múltbeli átlagot kell használni, ahol a hajó teljes gazdasági élettartamának 20 évnek kell lennie, amelyet egy hajóhoz kapcsolódó együtthatóval kell kiigazítani (a jelenleg 15 évnél fiatalabb hajók esetében), vagy 25 évnek az értékelés időpontjában 15 évnél idősebb hajók esetében</a:t>
            </a:r>
            <a:endParaRPr b="1" sz="3200"/>
          </a:p>
        </p:txBody>
      </p:sp>
      <p:sp>
        <p:nvSpPr>
          <p:cNvPr id="391" name="Google Shape;391;p4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hu-HU"/>
              <a:t>PLÁNe Mérnökiroda KFT. Takács Nándor c. egyetemi docens</a:t>
            </a:r>
            <a:endParaRPr/>
          </a:p>
        </p:txBody>
      </p:sp>
      <p:sp>
        <p:nvSpPr>
          <p:cNvPr id="392" name="Google Shape;392;p4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hu-HU"/>
              <a:t>‹#›</a:t>
            </a:fld>
            <a:endParaRPr/>
          </a:p>
        </p:txBody>
      </p:sp>
      <p:sp>
        <p:nvSpPr>
          <p:cNvPr id="393" name="Google Shape;393;p49"/>
          <p:cNvSpPr/>
          <p:nvPr/>
        </p:nvSpPr>
        <p:spPr>
          <a:xfrm>
            <a:off x="100208" y="997268"/>
            <a:ext cx="11937303" cy="954107"/>
          </a:xfrm>
          <a:prstGeom prst="rect">
            <a:avLst/>
          </a:prstGeom>
          <a:noFill/>
          <a:ln>
            <a:noFill/>
          </a:ln>
        </p:spPr>
        <p:txBody>
          <a:bodyPr anchorCtr="0" anchor="t" bIns="45700" lIns="91425" spcFirstLastPara="1" rIns="91425" wrap="square" tIns="45700">
            <a:noAutofit/>
          </a:bodyPr>
          <a:lstStyle/>
          <a:p>
            <a:pPr indent="0" lvl="0" marL="0" marR="0" rtl="0" algn="just">
              <a:spcBef>
                <a:spcPts val="0"/>
              </a:spcBef>
              <a:spcAft>
                <a:spcPts val="0"/>
              </a:spcAft>
              <a:buNone/>
            </a:pPr>
            <a:r>
              <a:rPr b="1" lang="hu-HU" sz="1800">
                <a:solidFill>
                  <a:srgbClr val="FF0000"/>
                </a:solidFill>
                <a:latin typeface="Corbel"/>
                <a:ea typeface="Corbel"/>
                <a:cs typeface="Corbel"/>
                <a:sym typeface="Corbel"/>
              </a:rPr>
              <a:t>Annak érdekében, hogy egységes kritériumrendszert biztosítson a </a:t>
            </a:r>
            <a:r>
              <a:rPr b="1" lang="hu-HU" sz="2000">
                <a:solidFill>
                  <a:srgbClr val="FF0000"/>
                </a:solidFill>
                <a:latin typeface="Corbel"/>
                <a:ea typeface="Corbel"/>
                <a:cs typeface="Corbel"/>
                <a:sym typeface="Corbel"/>
              </a:rPr>
              <a:t>jövedelemalapú módszerhez</a:t>
            </a:r>
            <a:r>
              <a:rPr b="1" lang="hu-HU" sz="1800">
                <a:solidFill>
                  <a:srgbClr val="FF0000"/>
                </a:solidFill>
                <a:latin typeface="Corbel"/>
                <a:ea typeface="Corbel"/>
                <a:cs typeface="Corbel"/>
                <a:sym typeface="Corbel"/>
              </a:rPr>
              <a:t>, a Hamburgi Hajóügynökök Egyesülete (Vereinigung Hamburger Karatzas Marine Advisors – VHSS 2009) kidolgozott egy jövedelemalapú módszert. </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7" name="Shape 397"/>
        <p:cNvGrpSpPr/>
        <p:nvPr/>
      </p:nvGrpSpPr>
      <p:grpSpPr>
        <a:xfrm>
          <a:off x="0" y="0"/>
          <a:ext cx="0" cy="0"/>
          <a:chOff x="0" y="0"/>
          <a:chExt cx="0" cy="0"/>
        </a:xfrm>
      </p:grpSpPr>
      <p:sp>
        <p:nvSpPr>
          <p:cNvPr id="398" name="Google Shape;398;p5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hu-HU"/>
              <a:t>PLÁNe Mérnökiroda KFT. Takács Nándor c. egyetemi docens</a:t>
            </a:r>
            <a:endParaRPr/>
          </a:p>
        </p:txBody>
      </p:sp>
      <p:sp>
        <p:nvSpPr>
          <p:cNvPr id="399" name="Google Shape;399;p5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hu-HU"/>
              <a:t>‹#›</a:t>
            </a:fld>
            <a:endParaRPr/>
          </a:p>
        </p:txBody>
      </p:sp>
      <p:sp>
        <p:nvSpPr>
          <p:cNvPr id="400" name="Google Shape;400;p50"/>
          <p:cNvSpPr/>
          <p:nvPr/>
        </p:nvSpPr>
        <p:spPr>
          <a:xfrm>
            <a:off x="3048000" y="1859340"/>
            <a:ext cx="7837118" cy="341632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hu-HU" sz="2400">
                <a:solidFill>
                  <a:schemeClr val="lt1"/>
                </a:solidFill>
                <a:latin typeface="Corbel"/>
                <a:ea typeface="Corbel"/>
                <a:cs typeface="Corbel"/>
                <a:sym typeface="Corbel"/>
              </a:rPr>
              <a:t>Hosszú távú eszközérték (LTAV): A Hamburgi Hajóügynökök Szövetsége (VHSS) által kifejlesztett jövedelemalapú elemzés speciális esete. Az LTAV szabványosított paramétereket és egységes diszkontrátát használ. A módszer a hajó hosszú távú bevételi potenciálján alapul. Ez különösen akkor hasznos, ha piaci torzulások vagy szélsőséges ingadozások vannak. A szabványosított és rendszeresen felülvizsgált paraméterek biztosítják a piac átláthatóságát.</a:t>
            </a:r>
            <a:endParaRPr sz="2400">
              <a:solidFill>
                <a:schemeClr val="lt1"/>
              </a:solidFill>
              <a:latin typeface="Corbel"/>
              <a:ea typeface="Corbel"/>
              <a:cs typeface="Corbel"/>
              <a:sym typeface="Corbe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4" name="Shape 404"/>
        <p:cNvGrpSpPr/>
        <p:nvPr/>
      </p:nvGrpSpPr>
      <p:grpSpPr>
        <a:xfrm>
          <a:off x="0" y="0"/>
          <a:ext cx="0" cy="0"/>
          <a:chOff x="0" y="0"/>
          <a:chExt cx="0" cy="0"/>
        </a:xfrm>
      </p:grpSpPr>
      <p:sp>
        <p:nvSpPr>
          <p:cNvPr id="405" name="Google Shape;405;p5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FF0000"/>
              </a:buClr>
              <a:buSzPts val="4000"/>
              <a:buFont typeface="Corbel"/>
              <a:buNone/>
            </a:pPr>
            <a:r>
              <a:rPr b="1" lang="hu-HU" sz="4000">
                <a:solidFill>
                  <a:srgbClr val="FF0000"/>
                </a:solidFill>
              </a:rPr>
              <a:t>ÉRTÉKELÉSI SZABVÁNYOK (2)</a:t>
            </a:r>
            <a:endParaRPr sz="4000"/>
          </a:p>
        </p:txBody>
      </p:sp>
      <p:sp>
        <p:nvSpPr>
          <p:cNvPr id="406" name="Google Shape;406;p5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hu-HU"/>
              <a:t>PLÁNe Mérnökiroda KFT. Takács Nándor c. egyetemi docens</a:t>
            </a:r>
            <a:endParaRPr/>
          </a:p>
        </p:txBody>
      </p:sp>
      <p:sp>
        <p:nvSpPr>
          <p:cNvPr id="407" name="Google Shape;407;p5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hu-HU"/>
              <a:t>‹#›</a:t>
            </a:fld>
            <a:endParaRPr/>
          </a:p>
        </p:txBody>
      </p:sp>
      <p:sp>
        <p:nvSpPr>
          <p:cNvPr id="408" name="Google Shape;408;p51"/>
          <p:cNvSpPr/>
          <p:nvPr/>
        </p:nvSpPr>
        <p:spPr>
          <a:xfrm>
            <a:off x="379955" y="1497511"/>
            <a:ext cx="11682609" cy="3970318"/>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hu-HU" sz="2800">
                <a:solidFill>
                  <a:schemeClr val="lt1"/>
                </a:solidFill>
                <a:latin typeface="Corbel"/>
                <a:ea typeface="Corbel"/>
                <a:cs typeface="Corbel"/>
                <a:sym typeface="Corbel"/>
              </a:rPr>
              <a:t>A "hamburgi módszer" leggyakrabban említett kritikája az, hogy </a:t>
            </a:r>
            <a:r>
              <a:rPr b="1" lang="hu-HU" sz="2800">
                <a:solidFill>
                  <a:schemeClr val="lt1"/>
                </a:solidFill>
                <a:latin typeface="Corbel"/>
                <a:ea typeface="Corbel"/>
                <a:cs typeface="Corbel"/>
                <a:sym typeface="Corbel"/>
              </a:rPr>
              <a:t>a 10 éves átlagokra való támaszkodás a fuvardíjak, a finanszírozási költségek és a bontási árak tekintetében nagymértékben azon a feltételezésen alapul, hogy a történelem ismétli önmagát</a:t>
            </a:r>
            <a:r>
              <a:rPr lang="hu-HU" sz="2800">
                <a:solidFill>
                  <a:schemeClr val="lt1"/>
                </a:solidFill>
                <a:latin typeface="Corbel"/>
                <a:ea typeface="Corbel"/>
                <a:cs typeface="Corbel"/>
                <a:sym typeface="Corbel"/>
              </a:rPr>
              <a:t>, és mivel a 10 éves történelmi átlag soha nem látott piaci feltételeket foglal magában, a hajók ilyen iránymutatások alapján történő értékelése olyan, mintha a visszapillantó tükörben megjelenő képek alapján vezetnénk autót. </a:t>
            </a:r>
            <a:endParaRPr/>
          </a:p>
          <a:p>
            <a:pPr indent="0" lvl="0" marL="0" marR="0" rtl="0" algn="l">
              <a:spcBef>
                <a:spcPts val="0"/>
              </a:spcBef>
              <a:spcAft>
                <a:spcPts val="0"/>
              </a:spcAft>
              <a:buNone/>
            </a:pPr>
            <a:r>
              <a:rPr lang="hu-HU" sz="2800">
                <a:solidFill>
                  <a:schemeClr val="lt1"/>
                </a:solidFill>
                <a:latin typeface="Corbel"/>
                <a:ea typeface="Corbel"/>
                <a:cs typeface="Corbel"/>
                <a:sym typeface="Corbel"/>
              </a:rPr>
              <a:t>(PwC) számviteli és könyvvizsgáló cég azonban a közelmúltban jóváhagyta az LTAV-módszert, így az banki célokra használható.</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2" name="Shape 412"/>
        <p:cNvGrpSpPr/>
        <p:nvPr/>
      </p:nvGrpSpPr>
      <p:grpSpPr>
        <a:xfrm>
          <a:off x="0" y="0"/>
          <a:ext cx="0" cy="0"/>
          <a:chOff x="0" y="0"/>
          <a:chExt cx="0" cy="0"/>
        </a:xfrm>
      </p:grpSpPr>
      <p:sp>
        <p:nvSpPr>
          <p:cNvPr id="413" name="Google Shape;413;p52"/>
          <p:cNvSpPr txBox="1"/>
          <p:nvPr>
            <p:ph type="title"/>
          </p:nvPr>
        </p:nvSpPr>
        <p:spPr>
          <a:xfrm>
            <a:off x="838200" y="365126"/>
            <a:ext cx="10515600" cy="950108"/>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rgbClr val="FF0000"/>
              </a:buClr>
              <a:buSzPct val="100000"/>
              <a:buFont typeface="Corbel"/>
              <a:buNone/>
            </a:pPr>
            <a:r>
              <a:rPr b="1" lang="hu-HU" sz="4000">
                <a:solidFill>
                  <a:srgbClr val="FF0000"/>
                </a:solidFill>
              </a:rPr>
              <a:t>"PFANDBRIEF ACT„</a:t>
            </a:r>
            <a:br>
              <a:rPr b="1" lang="hu-HU" sz="4000">
                <a:solidFill>
                  <a:srgbClr val="FF0000"/>
                </a:solidFill>
              </a:rPr>
            </a:br>
            <a:r>
              <a:rPr b="1" lang="hu-HU" sz="2000">
                <a:solidFill>
                  <a:srgbClr val="FF0000"/>
                </a:solidFill>
              </a:rPr>
              <a:t>JELZÁLOGLEVÉL</a:t>
            </a:r>
            <a:r>
              <a:rPr b="1" lang="hu-HU" sz="4000">
                <a:solidFill>
                  <a:srgbClr val="FF0000"/>
                </a:solidFill>
              </a:rPr>
              <a:t> </a:t>
            </a:r>
            <a:endParaRPr b="1" sz="4000">
              <a:solidFill>
                <a:srgbClr val="FF0000"/>
              </a:solidFill>
            </a:endParaRPr>
          </a:p>
        </p:txBody>
      </p:sp>
      <p:sp>
        <p:nvSpPr>
          <p:cNvPr id="414" name="Google Shape;414;p5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hu-HU"/>
              <a:t>PLÁNe Mérnökiroda KFT. Takács Nándor c. egyetemi docens</a:t>
            </a:r>
            <a:endParaRPr/>
          </a:p>
        </p:txBody>
      </p:sp>
      <p:sp>
        <p:nvSpPr>
          <p:cNvPr id="415" name="Google Shape;415;p5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hu-HU"/>
              <a:t>‹#›</a:t>
            </a:fld>
            <a:endParaRPr/>
          </a:p>
        </p:txBody>
      </p:sp>
      <p:sp>
        <p:nvSpPr>
          <p:cNvPr id="416" name="Google Shape;416;p52"/>
          <p:cNvSpPr/>
          <p:nvPr/>
        </p:nvSpPr>
        <p:spPr>
          <a:xfrm>
            <a:off x="546970" y="1536516"/>
            <a:ext cx="11645030" cy="2677656"/>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hu-HU" sz="2400">
                <a:solidFill>
                  <a:schemeClr val="lt1"/>
                </a:solidFill>
                <a:latin typeface="Corbel"/>
                <a:ea typeface="Corbel"/>
                <a:cs typeface="Corbel"/>
                <a:sym typeface="Corbel"/>
              </a:rPr>
              <a:t>A német tőkepiacokon történő kötvénykibocsátáshoz használt ilyen értékelések és a törvény előírja, hogy a hajó értékének a) a pótlási költség (új építés esetén az építési költség), b) a hajó jelenlegi piaci értéke, vagy c) az elmúlt 10 év hasonló hajóinak átlagos múltbeli értéke közül </a:t>
            </a:r>
            <a:r>
              <a:rPr b="1" lang="hu-HU" sz="2400">
                <a:solidFill>
                  <a:srgbClr val="FF0000"/>
                </a:solidFill>
                <a:latin typeface="Corbel"/>
                <a:ea typeface="Corbel"/>
                <a:cs typeface="Corbel"/>
                <a:sym typeface="Corbel"/>
              </a:rPr>
              <a:t>a legkisebbnek kell lennie</a:t>
            </a:r>
            <a:r>
              <a:rPr lang="hu-HU" sz="2400">
                <a:solidFill>
                  <a:schemeClr val="lt1"/>
                </a:solidFill>
                <a:latin typeface="Corbel"/>
                <a:ea typeface="Corbel"/>
                <a:cs typeface="Corbel"/>
                <a:sym typeface="Corbel"/>
              </a:rPr>
              <a:t>. </a:t>
            </a:r>
            <a:endParaRPr sz="2400">
              <a:solidFill>
                <a:schemeClr val="lt1"/>
              </a:solidFill>
              <a:latin typeface="Corbel"/>
              <a:ea typeface="Corbel"/>
              <a:cs typeface="Corbel"/>
              <a:sym typeface="Corbel"/>
            </a:endParaRPr>
          </a:p>
          <a:p>
            <a:pPr indent="0" lvl="0" marL="0" marR="0" rtl="0" algn="l">
              <a:spcBef>
                <a:spcPts val="0"/>
              </a:spcBef>
              <a:spcAft>
                <a:spcPts val="0"/>
              </a:spcAft>
              <a:buNone/>
            </a:pPr>
            <a:r>
              <a:t/>
            </a:r>
            <a:endParaRPr sz="2400">
              <a:solidFill>
                <a:schemeClr val="lt1"/>
              </a:solidFill>
              <a:latin typeface="Corbel"/>
              <a:ea typeface="Corbel"/>
              <a:cs typeface="Corbel"/>
              <a:sym typeface="Corbel"/>
            </a:endParaRPr>
          </a:p>
          <a:p>
            <a:pPr indent="0" lvl="0" marL="0" marR="0" rtl="0" algn="l">
              <a:spcBef>
                <a:spcPts val="0"/>
              </a:spcBef>
              <a:spcAft>
                <a:spcPts val="0"/>
              </a:spcAft>
              <a:buNone/>
            </a:pPr>
            <a:r>
              <a:rPr lang="hu-HU" sz="2400">
                <a:solidFill>
                  <a:schemeClr val="lt1"/>
                </a:solidFill>
                <a:latin typeface="Corbel"/>
                <a:ea typeface="Corbel"/>
                <a:cs typeface="Corbel"/>
                <a:sym typeface="Corbel"/>
              </a:rPr>
              <a:t>Mivel ez a módszer a három érték közül a legkisebbet írja elő, általában ez a legkevésbé általános értékelési módszer.</a:t>
            </a:r>
            <a:endParaRPr/>
          </a:p>
        </p:txBody>
      </p:sp>
      <p:sp>
        <p:nvSpPr>
          <p:cNvPr id="417" name="Google Shape;417;p52"/>
          <p:cNvSpPr/>
          <p:nvPr/>
        </p:nvSpPr>
        <p:spPr>
          <a:xfrm>
            <a:off x="546970" y="5423863"/>
            <a:ext cx="5106334"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hu-HU" sz="1800">
                <a:solidFill>
                  <a:schemeClr val="lt1"/>
                </a:solidFill>
                <a:latin typeface="Corbel"/>
                <a:ea typeface="Corbel"/>
                <a:cs typeface="Corbel"/>
                <a:sym typeface="Corbel"/>
              </a:rPr>
              <a:t>https://www.ship-broker.eu/category/second_hand/</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1" name="Shape 421"/>
        <p:cNvGrpSpPr/>
        <p:nvPr/>
      </p:nvGrpSpPr>
      <p:grpSpPr>
        <a:xfrm>
          <a:off x="0" y="0"/>
          <a:ext cx="0" cy="0"/>
          <a:chOff x="0" y="0"/>
          <a:chExt cx="0" cy="0"/>
        </a:xfrm>
      </p:grpSpPr>
      <p:sp>
        <p:nvSpPr>
          <p:cNvPr id="422" name="Google Shape;422;p5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hu-HU"/>
              <a:t>PLÁNe Mérnökiroda KFT. Takács Nándor c. egyetemi docens</a:t>
            </a:r>
            <a:endParaRPr/>
          </a:p>
        </p:txBody>
      </p:sp>
      <p:sp>
        <p:nvSpPr>
          <p:cNvPr id="423" name="Google Shape;423;p5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hu-HU"/>
              <a:t>‹#›</a:t>
            </a:fld>
            <a:endParaRPr/>
          </a:p>
        </p:txBody>
      </p:sp>
      <p:sp>
        <p:nvSpPr>
          <p:cNvPr id="424" name="Google Shape;424;p53"/>
          <p:cNvSpPr/>
          <p:nvPr/>
        </p:nvSpPr>
        <p:spPr>
          <a:xfrm>
            <a:off x="663879" y="175365"/>
            <a:ext cx="11311003" cy="3046988"/>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hu-HU" sz="2400">
                <a:solidFill>
                  <a:schemeClr val="lt1"/>
                </a:solidFill>
                <a:latin typeface="Corbel"/>
                <a:ea typeface="Corbel"/>
                <a:cs typeface="Corbel"/>
                <a:sym typeface="Corbel"/>
              </a:rPr>
              <a:t>A Pfandbrief története több mint 200 évre nyúlik vissza, amikor 1769-ben Nagy Frigyes rendeletével létrehozták Poroszországban. 1900 januárjában lépett hatályba a jelzálogbanktörvény (Hypothekenbankgesetz), amely először teremtett egységes jogalapot a németországi Pfandbrief-kibocsátáshoz. Mintegy 105 évvel később a régi jelzálogbanktörvényt és az állami és hajózási záloglevelekről szóló jogszabályokat egységes szerkezetbe foglalták, majd 2005-ben az új záloglevél-törvény lépett a helyükre. A minőséget biztosító intézkedéseket iktattak be, megteremtve ezzel a német záloglevél sikertörténetének zökkenőmentes folytatásához szükséges alapkövet.</a:t>
            </a:r>
            <a:endParaRPr sz="2400">
              <a:solidFill>
                <a:schemeClr val="lt1"/>
              </a:solidFill>
              <a:latin typeface="Corbel"/>
              <a:ea typeface="Corbel"/>
              <a:cs typeface="Corbel"/>
              <a:sym typeface="Corbel"/>
            </a:endParaRPr>
          </a:p>
        </p:txBody>
      </p:sp>
      <p:sp>
        <p:nvSpPr>
          <p:cNvPr id="425" name="Google Shape;425;p53"/>
          <p:cNvSpPr/>
          <p:nvPr/>
        </p:nvSpPr>
        <p:spPr>
          <a:xfrm>
            <a:off x="663878" y="3617262"/>
            <a:ext cx="11423737" cy="64633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hu-HU" sz="1800">
                <a:solidFill>
                  <a:schemeClr val="lt1"/>
                </a:solidFill>
                <a:latin typeface="Corbel"/>
                <a:ea typeface="Corbel"/>
                <a:cs typeface="Corbel"/>
                <a:sym typeface="Corbel"/>
              </a:rPr>
              <a:t>Verordnung über die Ermittlung der Beleihungswerte von Schiffen und Schiffsbauwerken nach § 24 Abs. 1 bis 3 des Pfandbriefgesetzes (Schiffsbeleihungswertermittlungsverordnung - SchiffsBelWertV)</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9" name="Shape 429"/>
        <p:cNvGrpSpPr/>
        <p:nvPr/>
      </p:nvGrpSpPr>
      <p:grpSpPr>
        <a:xfrm>
          <a:off x="0" y="0"/>
          <a:ext cx="0" cy="0"/>
          <a:chOff x="0" y="0"/>
          <a:chExt cx="0" cy="0"/>
        </a:xfrm>
      </p:grpSpPr>
      <p:sp>
        <p:nvSpPr>
          <p:cNvPr id="430" name="Google Shape;430;p54"/>
          <p:cNvSpPr txBox="1"/>
          <p:nvPr>
            <p:ph type="title"/>
          </p:nvPr>
        </p:nvSpPr>
        <p:spPr>
          <a:xfrm>
            <a:off x="256011" y="365125"/>
            <a:ext cx="11679978" cy="1588935"/>
          </a:xfrm>
          <a:prstGeom prst="rect">
            <a:avLst/>
          </a:prstGeom>
          <a:noFill/>
          <a:ln>
            <a:noFill/>
          </a:ln>
        </p:spPr>
        <p:txBody>
          <a:bodyPr anchorCtr="0" anchor="ctr" bIns="45700" lIns="91425" spcFirstLastPara="1" rIns="91425" wrap="square" tIns="45700">
            <a:noAutofit/>
          </a:bodyPr>
          <a:lstStyle/>
          <a:p>
            <a:pPr indent="0" lvl="0" marL="0" rtl="0" algn="just">
              <a:lnSpc>
                <a:spcPct val="90000"/>
              </a:lnSpc>
              <a:spcBef>
                <a:spcPts val="0"/>
              </a:spcBef>
              <a:spcAft>
                <a:spcPts val="0"/>
              </a:spcAft>
              <a:buClr>
                <a:srgbClr val="EDEDED"/>
              </a:buClr>
              <a:buSzPts val="2400"/>
              <a:buFont typeface="Corbel"/>
              <a:buNone/>
            </a:pPr>
            <a:r>
              <a:rPr lang="hu-HU" sz="2400"/>
              <a:t>A táblázat szigorúan szemléltetés céljából egy MR, egy Aframax és egy 2009-ben leszállított VLCC értékét mutatja be. A szerző az alábbi piaci adatokat használta fel és a jövedelemalapú megközelítéshez a finanszírozás tekintetében standard feltételezéseket tett az iparági gyakorlatnak és az érvényes kamatlábaknak megfelelően.</a:t>
            </a:r>
            <a:endParaRPr/>
          </a:p>
        </p:txBody>
      </p:sp>
      <p:sp>
        <p:nvSpPr>
          <p:cNvPr id="431" name="Google Shape;431;p5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hu-HU"/>
              <a:t>PLÁNe Mérnökiroda KFT. Takács Nándor c. egyetemi docens</a:t>
            </a:r>
            <a:endParaRPr/>
          </a:p>
        </p:txBody>
      </p:sp>
      <p:sp>
        <p:nvSpPr>
          <p:cNvPr id="432" name="Google Shape;432;p5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hu-HU"/>
              <a:t>‹#›</a:t>
            </a:fld>
            <a:endParaRPr/>
          </a:p>
        </p:txBody>
      </p:sp>
      <p:pic>
        <p:nvPicPr>
          <p:cNvPr id="433" name="Google Shape;433;p54"/>
          <p:cNvPicPr preferRelativeResize="0"/>
          <p:nvPr/>
        </p:nvPicPr>
        <p:blipFill rotWithShape="1">
          <a:blip r:embed="rId3">
            <a:alphaModFix/>
          </a:blip>
          <a:srcRect b="0" l="0" r="0" t="0"/>
          <a:stretch/>
        </p:blipFill>
        <p:spPr>
          <a:xfrm>
            <a:off x="256010" y="2167241"/>
            <a:ext cx="11679979" cy="4189109"/>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7" name="Shape 437"/>
        <p:cNvGrpSpPr/>
        <p:nvPr/>
      </p:nvGrpSpPr>
      <p:grpSpPr>
        <a:xfrm>
          <a:off x="0" y="0"/>
          <a:ext cx="0" cy="0"/>
          <a:chOff x="0" y="0"/>
          <a:chExt cx="0" cy="0"/>
        </a:xfrm>
      </p:grpSpPr>
      <p:sp>
        <p:nvSpPr>
          <p:cNvPr id="438" name="Google Shape;438;p5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hu-HU"/>
              <a:t>PLÁNe Mérnökiroda KFT. Takács Nándor c. egyetemi docens</a:t>
            </a:r>
            <a:endParaRPr/>
          </a:p>
        </p:txBody>
      </p:sp>
      <p:sp>
        <p:nvSpPr>
          <p:cNvPr id="439" name="Google Shape;439;p5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hu-HU"/>
              <a:t>‹#›</a:t>
            </a:fld>
            <a:endParaRPr/>
          </a:p>
        </p:txBody>
      </p:sp>
      <p:pic>
        <p:nvPicPr>
          <p:cNvPr id="440" name="Google Shape;440;p55"/>
          <p:cNvPicPr preferRelativeResize="0"/>
          <p:nvPr/>
        </p:nvPicPr>
        <p:blipFill rotWithShape="1">
          <a:blip r:embed="rId3">
            <a:alphaModFix/>
          </a:blip>
          <a:srcRect b="0" l="0" r="0" t="0"/>
          <a:stretch/>
        </p:blipFill>
        <p:spPr>
          <a:xfrm>
            <a:off x="2578730" y="932537"/>
            <a:ext cx="6867525" cy="4667250"/>
          </a:xfrm>
          <a:prstGeom prst="rect">
            <a:avLst/>
          </a:prstGeom>
          <a:noFill/>
          <a:ln>
            <a:noFill/>
          </a:ln>
        </p:spPr>
      </p:pic>
      <p:sp>
        <p:nvSpPr>
          <p:cNvPr id="441" name="Google Shape;441;p55"/>
          <p:cNvSpPr/>
          <p:nvPr/>
        </p:nvSpPr>
        <p:spPr>
          <a:xfrm>
            <a:off x="286048" y="225562"/>
            <a:ext cx="5726445" cy="52322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hu-HU" sz="2800">
                <a:solidFill>
                  <a:schemeClr val="lt1"/>
                </a:solidFill>
                <a:latin typeface="Corbel"/>
                <a:ea typeface="Corbel"/>
                <a:cs typeface="Corbel"/>
                <a:sym typeface="Corbel"/>
              </a:rPr>
              <a:t>Tanker Sizes and Classes</a:t>
            </a:r>
            <a:endParaRPr b="1" sz="2800">
              <a:solidFill>
                <a:schemeClr val="lt1"/>
              </a:solidFill>
              <a:latin typeface="Corbel"/>
              <a:ea typeface="Corbel"/>
              <a:cs typeface="Corbel"/>
              <a:sym typeface="Corbel"/>
            </a:endParaRPr>
          </a:p>
        </p:txBody>
      </p:sp>
      <p:sp>
        <p:nvSpPr>
          <p:cNvPr id="442" name="Google Shape;442;p55"/>
          <p:cNvSpPr/>
          <p:nvPr/>
        </p:nvSpPr>
        <p:spPr>
          <a:xfrm>
            <a:off x="101270" y="5592926"/>
            <a:ext cx="12090730" cy="369332"/>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hu-HU" sz="1800">
                <a:solidFill>
                  <a:schemeClr val="lt1"/>
                </a:solidFill>
                <a:latin typeface="Corbel"/>
                <a:ea typeface="Corbel"/>
                <a:cs typeface="Corbel"/>
                <a:sym typeface="Corbel"/>
              </a:rPr>
              <a:t>https://porteconomicsmanagement.org/pemp/contents/part8/ports-and-energy/tanker-size/</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6" name="Shape 446"/>
        <p:cNvGrpSpPr/>
        <p:nvPr/>
      </p:nvGrpSpPr>
      <p:grpSpPr>
        <a:xfrm>
          <a:off x="0" y="0"/>
          <a:ext cx="0" cy="0"/>
          <a:chOff x="0" y="0"/>
          <a:chExt cx="0" cy="0"/>
        </a:xfrm>
      </p:grpSpPr>
      <p:sp>
        <p:nvSpPr>
          <p:cNvPr id="447" name="Google Shape;447;p5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hu-HU"/>
              <a:t>PLÁNe Mérnökiroda KFT. Takács Nándor c. egyetemi docens</a:t>
            </a:r>
            <a:endParaRPr/>
          </a:p>
        </p:txBody>
      </p:sp>
      <p:sp>
        <p:nvSpPr>
          <p:cNvPr id="448" name="Google Shape;448;p5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hu-HU"/>
              <a:t>‹#›</a:t>
            </a:fld>
            <a:endParaRPr/>
          </a:p>
        </p:txBody>
      </p:sp>
      <p:pic>
        <p:nvPicPr>
          <p:cNvPr id="449" name="Google Shape;449;p56"/>
          <p:cNvPicPr preferRelativeResize="0"/>
          <p:nvPr/>
        </p:nvPicPr>
        <p:blipFill rotWithShape="1">
          <a:blip r:embed="rId3">
            <a:alphaModFix/>
          </a:blip>
          <a:srcRect b="0" l="0" r="0" t="0"/>
          <a:stretch/>
        </p:blipFill>
        <p:spPr>
          <a:xfrm>
            <a:off x="2054269" y="0"/>
            <a:ext cx="8292230" cy="5967227"/>
          </a:xfrm>
          <a:prstGeom prst="rect">
            <a:avLst/>
          </a:prstGeom>
          <a:noFill/>
          <a:ln>
            <a:noFill/>
          </a:ln>
        </p:spPr>
      </p:pic>
      <p:sp>
        <p:nvSpPr>
          <p:cNvPr id="450" name="Google Shape;450;p56"/>
          <p:cNvSpPr/>
          <p:nvPr/>
        </p:nvSpPr>
        <p:spPr>
          <a:xfrm>
            <a:off x="0" y="4097314"/>
            <a:ext cx="12192000" cy="2308324"/>
          </a:xfrm>
          <a:prstGeom prst="rect">
            <a:avLst/>
          </a:prstGeom>
          <a:noFill/>
          <a:ln>
            <a:noFill/>
          </a:ln>
        </p:spPr>
        <p:txBody>
          <a:bodyPr anchorCtr="0" anchor="t" bIns="45700" lIns="91425" spcFirstLastPara="1" rIns="91425" wrap="square" tIns="45700">
            <a:noAutofit/>
          </a:bodyPr>
          <a:lstStyle/>
          <a:p>
            <a:pPr indent="0" lvl="0" marL="0" marR="0" rtl="0" algn="just">
              <a:spcBef>
                <a:spcPts val="0"/>
              </a:spcBef>
              <a:spcAft>
                <a:spcPts val="0"/>
              </a:spcAft>
              <a:buNone/>
            </a:pPr>
            <a:r>
              <a:rPr lang="hu-HU" sz="2400">
                <a:solidFill>
                  <a:schemeClr val="lt1"/>
                </a:solidFill>
                <a:latin typeface="Corbel"/>
                <a:ea typeface="Corbel"/>
                <a:cs typeface="Corbel"/>
                <a:sym typeface="Corbel"/>
              </a:rPr>
              <a:t>A Handymax és a Supramax a Handysize osztály nagyobb ömlesztettáru-szállító hajóira vonatkozó hajóépítészeti kifejezések. A </a:t>
            </a:r>
            <a:r>
              <a:rPr b="1" lang="hu-HU" sz="2400">
                <a:solidFill>
                  <a:srgbClr val="FF0000"/>
                </a:solidFill>
                <a:latin typeface="Corbel"/>
                <a:ea typeface="Corbel"/>
                <a:cs typeface="Corbel"/>
                <a:sym typeface="Corbel"/>
              </a:rPr>
              <a:t>Handysize osztály</a:t>
            </a:r>
            <a:r>
              <a:rPr b="1" lang="hu-HU" sz="2400">
                <a:solidFill>
                  <a:schemeClr val="lt1"/>
                </a:solidFill>
                <a:latin typeface="Corbel"/>
                <a:ea typeface="Corbel"/>
                <a:cs typeface="Corbel"/>
                <a:sym typeface="Corbel"/>
              </a:rPr>
              <a:t> </a:t>
            </a:r>
            <a:r>
              <a:rPr lang="hu-HU" sz="2400">
                <a:solidFill>
                  <a:schemeClr val="lt1"/>
                </a:solidFill>
                <a:latin typeface="Corbel"/>
                <a:ea typeface="Corbel"/>
                <a:cs typeface="Corbel"/>
                <a:sym typeface="Corbel"/>
              </a:rPr>
              <a:t>a Supramax (50 000-60 000 DWT), a </a:t>
            </a:r>
            <a:r>
              <a:rPr b="1" lang="hu-HU" sz="2400">
                <a:solidFill>
                  <a:srgbClr val="FF0000"/>
                </a:solidFill>
                <a:latin typeface="Corbel"/>
                <a:ea typeface="Corbel"/>
                <a:cs typeface="Corbel"/>
                <a:sym typeface="Corbel"/>
              </a:rPr>
              <a:t>Handymax</a:t>
            </a:r>
            <a:r>
              <a:rPr lang="hu-HU" sz="2400">
                <a:solidFill>
                  <a:schemeClr val="lt1"/>
                </a:solidFill>
                <a:latin typeface="Corbel"/>
                <a:ea typeface="Corbel"/>
                <a:cs typeface="Corbel"/>
                <a:sym typeface="Corbel"/>
              </a:rPr>
              <a:t> (40 000-50 000 DWT) és a </a:t>
            </a:r>
            <a:r>
              <a:rPr b="1" lang="hu-HU" sz="2400">
                <a:solidFill>
                  <a:srgbClr val="FF0000"/>
                </a:solidFill>
                <a:latin typeface="Corbel"/>
                <a:ea typeface="Corbel"/>
                <a:cs typeface="Corbel"/>
                <a:sym typeface="Corbel"/>
              </a:rPr>
              <a:t>Handy</a:t>
            </a:r>
            <a:r>
              <a:rPr lang="hu-HU" sz="2400">
                <a:solidFill>
                  <a:schemeClr val="lt1"/>
                </a:solidFill>
                <a:latin typeface="Corbel"/>
                <a:ea typeface="Corbel"/>
                <a:cs typeface="Corbel"/>
                <a:sym typeface="Corbel"/>
              </a:rPr>
              <a:t> (&lt;40 000 DWT) osztályból áll. Ezeket a hajókat kisebb volumenű rakományok szállítására használják, és különböző rakterekben különböző rakományok szállíthatók. A nagyobb kapacitású száraz ömlesztettáru-szállító hajók közé tartoznak a Panamax, a Capesize és a Very Large Ore Carriers és a Chinamax.</a:t>
            </a:r>
            <a:endParaRPr sz="2400">
              <a:solidFill>
                <a:schemeClr val="lt1"/>
              </a:solidFill>
              <a:latin typeface="Corbel"/>
              <a:ea typeface="Corbel"/>
              <a:cs typeface="Corbel"/>
              <a:sym typeface="Corbel"/>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4" name="Shape 454"/>
        <p:cNvGrpSpPr/>
        <p:nvPr/>
      </p:nvGrpSpPr>
      <p:grpSpPr>
        <a:xfrm>
          <a:off x="0" y="0"/>
          <a:ext cx="0" cy="0"/>
          <a:chOff x="0" y="0"/>
          <a:chExt cx="0" cy="0"/>
        </a:xfrm>
      </p:grpSpPr>
      <p:sp>
        <p:nvSpPr>
          <p:cNvPr id="455" name="Google Shape;455;p5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EDEDED"/>
              </a:buClr>
              <a:buSzPts val="5400"/>
              <a:buFont typeface="Corbel"/>
              <a:buNone/>
            </a:pPr>
            <a:r>
              <a:rPr lang="hu-HU"/>
              <a:t>DWT, DWCC</a:t>
            </a:r>
            <a:endParaRPr/>
          </a:p>
        </p:txBody>
      </p:sp>
      <p:sp>
        <p:nvSpPr>
          <p:cNvPr id="456" name="Google Shape;456;p5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hu-HU"/>
              <a:t>PLÁNe Mérnökiroda KFT. Takács Nándor c. egyetemi docens</a:t>
            </a:r>
            <a:endParaRPr/>
          </a:p>
        </p:txBody>
      </p:sp>
      <p:sp>
        <p:nvSpPr>
          <p:cNvPr id="457" name="Google Shape;457;p5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hu-HU"/>
              <a:t>‹#›</a:t>
            </a:fld>
            <a:endParaRPr/>
          </a:p>
        </p:txBody>
      </p:sp>
      <p:sp>
        <p:nvSpPr>
          <p:cNvPr id="458" name="Google Shape;458;p57"/>
          <p:cNvSpPr/>
          <p:nvPr/>
        </p:nvSpPr>
        <p:spPr>
          <a:xfrm>
            <a:off x="838200" y="1997839"/>
            <a:ext cx="10515600" cy="2308324"/>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hu-HU" sz="2400">
                <a:solidFill>
                  <a:schemeClr val="lt1"/>
                </a:solidFill>
                <a:latin typeface="Corbel"/>
                <a:ea typeface="Corbel"/>
                <a:cs typeface="Corbel"/>
                <a:sym typeface="Corbel"/>
              </a:rPr>
              <a:t>A DWT a hajó által szállított összes dolog súlyának (vagy vízkiszorításának) mértékegysége. Ez egyenlő a teljes vízkiszorítás (vagy súly) mínusz maga a hajó súlya. Ez magában foglalja a rakományt, valamint az üzemanyagot, az ellátmányt, az embereket, a ballasztot stb.A DWT az a mértékegység, amellyel a hajókat általában méret szerint kategorizálják.A DWT nagyjából megközelíti a hajó által szállítható rakomány súlyát (DWCC). Ez általában a DWT 95%-a körül van.</a:t>
            </a:r>
            <a:endParaRPr sz="2400">
              <a:solidFill>
                <a:schemeClr val="lt1"/>
              </a:solidFill>
              <a:latin typeface="Corbel"/>
              <a:ea typeface="Corbel"/>
              <a:cs typeface="Corbel"/>
              <a:sym typeface="Corbe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sp>
        <p:nvSpPr>
          <p:cNvPr id="168" name="Google Shape;168;p2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hu-HU"/>
              <a:t>PLÁNe Mérnökiroda KFT. Takács Nándor c. egyetemi docens</a:t>
            </a:r>
            <a:endParaRPr/>
          </a:p>
        </p:txBody>
      </p:sp>
      <p:sp>
        <p:nvSpPr>
          <p:cNvPr id="169" name="Google Shape;169;p2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hu-HU"/>
              <a:t>‹#›</a:t>
            </a:fld>
            <a:endParaRPr/>
          </a:p>
        </p:txBody>
      </p:sp>
      <p:pic>
        <p:nvPicPr>
          <p:cNvPr id="170" name="Google Shape;170;p22"/>
          <p:cNvPicPr preferRelativeResize="0"/>
          <p:nvPr/>
        </p:nvPicPr>
        <p:blipFill rotWithShape="1">
          <a:blip r:embed="rId3">
            <a:alphaModFix/>
          </a:blip>
          <a:srcRect b="0" l="0" r="0" t="0"/>
          <a:stretch/>
        </p:blipFill>
        <p:spPr>
          <a:xfrm>
            <a:off x="1371600" y="1326066"/>
            <a:ext cx="8889999" cy="5030284"/>
          </a:xfrm>
          <a:prstGeom prst="rect">
            <a:avLst/>
          </a:prstGeom>
          <a:noFill/>
          <a:ln>
            <a:noFill/>
          </a:ln>
        </p:spPr>
      </p:pic>
      <p:sp>
        <p:nvSpPr>
          <p:cNvPr id="171" name="Google Shape;171;p22"/>
          <p:cNvSpPr/>
          <p:nvPr/>
        </p:nvSpPr>
        <p:spPr>
          <a:xfrm>
            <a:off x="2514600" y="95935"/>
            <a:ext cx="6096000" cy="1200329"/>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hu-HU" sz="2400">
                <a:solidFill>
                  <a:schemeClr val="lt1"/>
                </a:solidFill>
                <a:latin typeface="Times New Roman"/>
                <a:ea typeface="Times New Roman"/>
                <a:cs typeface="Times New Roman"/>
                <a:sym typeface="Times New Roman"/>
              </a:rPr>
              <a:t>MKB Vitorlás Klub különböző típusú kishajóinak</a:t>
            </a:r>
            <a:endParaRPr sz="2400">
              <a:solidFill>
                <a:schemeClr val="lt1"/>
              </a:solidFill>
              <a:latin typeface="Times New Roman"/>
              <a:ea typeface="Times New Roman"/>
              <a:cs typeface="Times New Roman"/>
              <a:sym typeface="Times New Roman"/>
            </a:endParaRPr>
          </a:p>
          <a:p>
            <a:pPr indent="0" lvl="0" marL="0" marR="0" rtl="0" algn="ctr">
              <a:spcBef>
                <a:spcPts val="0"/>
              </a:spcBef>
              <a:spcAft>
                <a:spcPts val="0"/>
              </a:spcAft>
              <a:buNone/>
            </a:pPr>
            <a:r>
              <a:rPr b="1" lang="hu-HU" sz="2400">
                <a:solidFill>
                  <a:schemeClr val="lt1"/>
                </a:solidFill>
                <a:latin typeface="Times New Roman"/>
                <a:ea typeface="Times New Roman"/>
                <a:cs typeface="Times New Roman"/>
                <a:sym typeface="Times New Roman"/>
              </a:rPr>
              <a:t>állapotfelvétele, értékbecslése. (34 db)  - 2016</a:t>
            </a:r>
            <a:endParaRPr b="1" sz="2400">
              <a:solidFill>
                <a:schemeClr val="lt1"/>
              </a:solidFill>
              <a:latin typeface="Times New Roman"/>
              <a:ea typeface="Times New Roman"/>
              <a:cs typeface="Times New Roman"/>
              <a:sym typeface="Times New Roman"/>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2" name="Shape 462"/>
        <p:cNvGrpSpPr/>
        <p:nvPr/>
      </p:nvGrpSpPr>
      <p:grpSpPr>
        <a:xfrm>
          <a:off x="0" y="0"/>
          <a:ext cx="0" cy="0"/>
          <a:chOff x="0" y="0"/>
          <a:chExt cx="0" cy="0"/>
        </a:xfrm>
      </p:grpSpPr>
      <p:sp>
        <p:nvSpPr>
          <p:cNvPr id="463" name="Google Shape;463;p5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hu-HU"/>
              <a:t>PLÁNe Mérnökiroda KFT. Takács Nándor c. egyetemi docens</a:t>
            </a:r>
            <a:endParaRPr/>
          </a:p>
        </p:txBody>
      </p:sp>
      <p:sp>
        <p:nvSpPr>
          <p:cNvPr id="464" name="Google Shape;464;p5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hu-HU"/>
              <a:t>‹#›</a:t>
            </a:fld>
            <a:endParaRPr/>
          </a:p>
        </p:txBody>
      </p:sp>
      <p:pic>
        <p:nvPicPr>
          <p:cNvPr id="465" name="Google Shape;465;p58"/>
          <p:cNvPicPr preferRelativeResize="0"/>
          <p:nvPr/>
        </p:nvPicPr>
        <p:blipFill rotWithShape="1">
          <a:blip r:embed="rId3">
            <a:alphaModFix/>
          </a:blip>
          <a:srcRect b="0" l="0" r="0" t="0"/>
          <a:stretch/>
        </p:blipFill>
        <p:spPr>
          <a:xfrm>
            <a:off x="1340284" y="698524"/>
            <a:ext cx="9206630" cy="5567596"/>
          </a:xfrm>
          <a:prstGeom prst="rect">
            <a:avLst/>
          </a:prstGeom>
          <a:noFill/>
          <a:ln>
            <a:noFill/>
          </a:ln>
        </p:spPr>
      </p:pic>
      <p:sp>
        <p:nvSpPr>
          <p:cNvPr id="466" name="Google Shape;466;p58"/>
          <p:cNvSpPr/>
          <p:nvPr/>
        </p:nvSpPr>
        <p:spPr>
          <a:xfrm>
            <a:off x="180601" y="238963"/>
            <a:ext cx="6094938"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hu-HU" sz="1800">
                <a:solidFill>
                  <a:schemeClr val="lt1"/>
                </a:solidFill>
                <a:latin typeface="Corbel"/>
                <a:ea typeface="Corbel"/>
                <a:cs typeface="Corbel"/>
                <a:sym typeface="Corbel"/>
              </a:rPr>
              <a:t>https://www.nautisnp.com/tankers?sort=Name&amp;direction=asc</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0" name="Shape 470"/>
        <p:cNvGrpSpPr/>
        <p:nvPr/>
      </p:nvGrpSpPr>
      <p:grpSpPr>
        <a:xfrm>
          <a:off x="0" y="0"/>
          <a:ext cx="0" cy="0"/>
          <a:chOff x="0" y="0"/>
          <a:chExt cx="0" cy="0"/>
        </a:xfrm>
      </p:grpSpPr>
      <p:sp>
        <p:nvSpPr>
          <p:cNvPr id="471" name="Google Shape;471;p59"/>
          <p:cNvSpPr txBox="1"/>
          <p:nvPr>
            <p:ph type="title"/>
          </p:nvPr>
        </p:nvSpPr>
        <p:spPr>
          <a:xfrm>
            <a:off x="989556" y="365126"/>
            <a:ext cx="10364244" cy="796072"/>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FF0000"/>
              </a:buClr>
              <a:buSzPts val="4000"/>
              <a:buFont typeface="Corbel"/>
              <a:buNone/>
            </a:pPr>
            <a:r>
              <a:rPr b="1" lang="hu-HU" sz="4000">
                <a:solidFill>
                  <a:srgbClr val="FF0000"/>
                </a:solidFill>
              </a:rPr>
              <a:t>HAJÓ ÉRTÉKELÉS – SHIP PFANDBRIEF</a:t>
            </a:r>
            <a:endParaRPr b="1" sz="4000">
              <a:solidFill>
                <a:srgbClr val="FF0000"/>
              </a:solidFill>
            </a:endParaRPr>
          </a:p>
        </p:txBody>
      </p:sp>
      <p:sp>
        <p:nvSpPr>
          <p:cNvPr id="472" name="Google Shape;472;p5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hu-HU"/>
              <a:t>PLÁNe Mérnökiroda KFT. Takács Nándor c. egyetemi docens</a:t>
            </a:r>
            <a:endParaRPr/>
          </a:p>
        </p:txBody>
      </p:sp>
      <p:sp>
        <p:nvSpPr>
          <p:cNvPr id="473" name="Google Shape;473;p5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hu-HU"/>
              <a:t>‹#›</a:t>
            </a:fld>
            <a:endParaRPr/>
          </a:p>
        </p:txBody>
      </p:sp>
      <p:sp>
        <p:nvSpPr>
          <p:cNvPr id="474" name="Google Shape;474;p59"/>
          <p:cNvSpPr/>
          <p:nvPr/>
        </p:nvSpPr>
        <p:spPr>
          <a:xfrm>
            <a:off x="413359" y="1161197"/>
            <a:ext cx="11878849" cy="5078313"/>
          </a:xfrm>
          <a:prstGeom prst="rect">
            <a:avLst/>
          </a:prstGeom>
          <a:noFill/>
          <a:ln>
            <a:noFill/>
          </a:ln>
        </p:spPr>
        <p:txBody>
          <a:bodyPr anchorCtr="0" anchor="t" bIns="45700" lIns="91425" spcFirstLastPara="1" rIns="91425" wrap="square" tIns="45700">
            <a:noAutofit/>
          </a:bodyPr>
          <a:lstStyle/>
          <a:p>
            <a:pPr indent="0" lvl="0" marL="0" marR="0" rtl="0" algn="just">
              <a:spcBef>
                <a:spcPts val="0"/>
              </a:spcBef>
              <a:spcAft>
                <a:spcPts val="0"/>
              </a:spcAft>
              <a:buNone/>
            </a:pPr>
            <a:r>
              <a:rPr lang="hu-HU" sz="1800">
                <a:solidFill>
                  <a:schemeClr val="lt1"/>
                </a:solidFill>
                <a:latin typeface="Corbel"/>
                <a:ea typeface="Corbel"/>
                <a:cs typeface="Corbel"/>
                <a:sym typeface="Corbel"/>
              </a:rPr>
              <a:t>Hajóértékelés - magas minőségi követelmények a Ship Pfandbriefe számára A Ship Pfandbriefekre ugyanazok a magas minőségi követelmények vonatkoznak, mint a Mortgage Pfandbriefekre. Az értékelésre itt is külön jogi szabályozás vonatkozik, nevezetesen a hajók jelzáloghitel-értékének meghatározásáról szóló német rendelet (Schiffsbeleihungswertermittlungsverordnung, SchiffsBelWertV). A rendelet rendelkezéseinek alkalmazása kötelező a PfandBG 24. § (1)-(3) bekezdése szerinti hajóhitelezési értékek meghatározásakor és az értékmeghatározáshoz szükséges adatok összegyűjtésekor.A hajók jelzáloghitel-értékének meghatározásáról szóló rendelet (SchiffsBelWertV).A rendelet 2008. július 1-jén lépett hatályba. A rendelet a nyilvános nyilvántartásban szereplő hajók és építés alatt álló hajók jelzáloghitel-értékének meghatározását szabályozza. Különlegessége a jelzáloggal terhelt eszköz különleges jellegéből adódik. A SchiffsBelWertV saját felső határmodellel rendelkezik, amely három felső határt határoz meg a jelzáloghitel-érték meghatározásának mércéjeként. A SchiffsBelWertV 4. § (1) bekezdésében meghatározott paraméterek a következők. a hajó jelenlegi piaci értéke,    az előző 10 naptári év átlagos piaci értéke, és    az új építési ár, vagy hajóvásárlás esetén a vételár.A hajó jelzáloghitelezési értékének meghatározásakor ezen értékek egyikét sem szabad túllépni. A felső határértékek meghatározása után azonban a Ship Pfandbrief bank nem köteles a legalacsonyabb maximális értéket használni jelzáloghitelezési értékként. Inkább meghatározhat, és bizonyos esetekben meg is kell határoznia egy még alacsonyabb értéket a hajó jelzáloghitelezési értékeként, ha ez az alacsonyabb érték megfelel a hajó fenntartható értékének. Ezek a követelmények, amelyek minden olyan hajófinanszírozásra vonatkoznak, amelyet fedezetként kívánnak felhasználni, biztosítják a német hajózási záloglevél magas színvonalát. A hajóhitelek fedezetbe történő bevonásával kapcsolatos részleteket a PfandBG 21. szakasza tartalmazza.</a:t>
            </a:r>
            <a:endParaRPr sz="1800">
              <a:solidFill>
                <a:schemeClr val="lt1"/>
              </a:solidFill>
              <a:latin typeface="Corbel"/>
              <a:ea typeface="Corbel"/>
              <a:cs typeface="Corbel"/>
              <a:sym typeface="Corbel"/>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8" name="Shape 478"/>
        <p:cNvGrpSpPr/>
        <p:nvPr/>
      </p:nvGrpSpPr>
      <p:grpSpPr>
        <a:xfrm>
          <a:off x="0" y="0"/>
          <a:ext cx="0" cy="0"/>
          <a:chOff x="0" y="0"/>
          <a:chExt cx="0" cy="0"/>
        </a:xfrm>
      </p:grpSpPr>
      <p:sp>
        <p:nvSpPr>
          <p:cNvPr id="479" name="Google Shape;479;p6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hu-HU"/>
              <a:t>PLÁNe Mérnökiroda KFT. Takács Nándor c. egyetemi docens</a:t>
            </a:r>
            <a:endParaRPr/>
          </a:p>
        </p:txBody>
      </p:sp>
      <p:sp>
        <p:nvSpPr>
          <p:cNvPr id="480" name="Google Shape;480;p6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hu-HU"/>
              <a:t>‹#›</a:t>
            </a:fld>
            <a:endParaRPr/>
          </a:p>
        </p:txBody>
      </p:sp>
      <p:sp>
        <p:nvSpPr>
          <p:cNvPr id="481" name="Google Shape;481;p60"/>
          <p:cNvSpPr/>
          <p:nvPr/>
        </p:nvSpPr>
        <p:spPr>
          <a:xfrm>
            <a:off x="129098" y="658277"/>
            <a:ext cx="11933803" cy="6063198"/>
          </a:xfrm>
          <a:prstGeom prst="rect">
            <a:avLst/>
          </a:prstGeom>
          <a:noFill/>
          <a:ln>
            <a:noFill/>
          </a:ln>
        </p:spPr>
        <p:txBody>
          <a:bodyPr anchorCtr="0" anchor="t" bIns="45700" lIns="91425" spcFirstLastPara="1" rIns="91425" wrap="square" tIns="45700">
            <a:noAutofit/>
          </a:bodyPr>
          <a:lstStyle/>
          <a:p>
            <a:pPr indent="-457200" lvl="0" marL="457200" marR="0" rtl="0" algn="just">
              <a:spcBef>
                <a:spcPts val="0"/>
              </a:spcBef>
              <a:spcAft>
                <a:spcPts val="0"/>
              </a:spcAft>
              <a:buClr>
                <a:schemeClr val="lt1"/>
              </a:buClr>
              <a:buSzPts val="2000"/>
              <a:buFont typeface="Corbel"/>
              <a:buAutoNum type="arabicPeriod"/>
            </a:pPr>
            <a:r>
              <a:rPr b="1" lang="hu-HU" sz="2000">
                <a:solidFill>
                  <a:schemeClr val="lt1"/>
                </a:solidFill>
                <a:latin typeface="Corbel"/>
                <a:ea typeface="Corbel"/>
                <a:cs typeface="Corbel"/>
                <a:sym typeface="Corbel"/>
              </a:rPr>
              <a:t>AKTUÁLIS PIACI ÉRTÉK</a:t>
            </a:r>
            <a:endParaRPr/>
          </a:p>
          <a:p>
            <a:pPr indent="0" lvl="0" marL="0" marR="0" rtl="0" algn="just">
              <a:spcBef>
                <a:spcPts val="0"/>
              </a:spcBef>
              <a:spcAft>
                <a:spcPts val="0"/>
              </a:spcAft>
              <a:buNone/>
            </a:pPr>
            <a:r>
              <a:rPr lang="hu-HU" sz="1800">
                <a:solidFill>
                  <a:schemeClr val="lt1"/>
                </a:solidFill>
                <a:latin typeface="Corbel"/>
                <a:ea typeface="Corbel"/>
                <a:cs typeface="Corbel"/>
                <a:sym typeface="Corbel"/>
              </a:rPr>
              <a:t>A forgalmi érték az a becsült összeg, amelyért a hajót az értékbecslés időpontjában egy hajlandó vevő és egy hajlandó eladó között, a szokásos piaci feltételek mellett, megfelelő marketinget követően, egy olyan ügyletben el lehetne adni, amelyben a felek mindegyike tájékozottan, körültekintően és kényszer nélkül járt el.(2) A forgalmi érték meghatározásának alapja egy chartermentes hajó. Ha hasonló hajók eladásából származtattak egy alapárat, akkor azt az értékelendő hajó sajátosságaihoz kell igazítani.</a:t>
            </a:r>
            <a:endParaRPr/>
          </a:p>
          <a:p>
            <a:pPr indent="-342900" lvl="0" marL="342900" marR="0" rtl="0" algn="just">
              <a:spcBef>
                <a:spcPts val="0"/>
              </a:spcBef>
              <a:spcAft>
                <a:spcPts val="0"/>
              </a:spcAft>
              <a:buClr>
                <a:schemeClr val="lt1"/>
              </a:buClr>
              <a:buSzPts val="2000"/>
              <a:buFont typeface="Corbel"/>
              <a:buAutoNum type="arabicPeriod" startAt="2"/>
            </a:pPr>
            <a:r>
              <a:rPr b="1" lang="hu-HU" sz="2000">
                <a:solidFill>
                  <a:schemeClr val="lt1"/>
                </a:solidFill>
                <a:latin typeface="Corbel"/>
                <a:ea typeface="Corbel"/>
                <a:cs typeface="Corbel"/>
                <a:sym typeface="Corbel"/>
              </a:rPr>
              <a:t>ÁTLAGOS PIACI ÉRTÉK</a:t>
            </a:r>
            <a:endParaRPr/>
          </a:p>
          <a:p>
            <a:pPr indent="0" lvl="0" marL="0" marR="0" rtl="0" algn="just">
              <a:spcBef>
                <a:spcPts val="0"/>
              </a:spcBef>
              <a:spcAft>
                <a:spcPts val="0"/>
              </a:spcAft>
              <a:buNone/>
            </a:pPr>
            <a:r>
              <a:rPr lang="hu-HU" sz="1800">
                <a:solidFill>
                  <a:schemeClr val="lt1"/>
                </a:solidFill>
                <a:latin typeface="Corbel"/>
                <a:ea typeface="Corbel"/>
                <a:cs typeface="Corbel"/>
                <a:sym typeface="Corbel"/>
              </a:rPr>
              <a:t>Az átlagos piaci érték egy hasonló hajó piaci értékének átlaga az értékelés évét megelőző utolsó naptári években.</a:t>
            </a:r>
            <a:endParaRPr/>
          </a:p>
          <a:p>
            <a:pPr indent="-342900" lvl="0" marL="342900" marR="0" rtl="0" algn="just">
              <a:spcBef>
                <a:spcPts val="0"/>
              </a:spcBef>
              <a:spcAft>
                <a:spcPts val="0"/>
              </a:spcAft>
              <a:buClr>
                <a:schemeClr val="lt1"/>
              </a:buClr>
              <a:buSzPts val="2000"/>
              <a:buFont typeface="Corbel"/>
              <a:buAutoNum type="arabicPeriod" startAt="3"/>
            </a:pPr>
            <a:r>
              <a:rPr b="1" lang="hu-HU" sz="2000">
                <a:solidFill>
                  <a:schemeClr val="lt1"/>
                </a:solidFill>
                <a:latin typeface="Corbel"/>
                <a:ea typeface="Corbel"/>
                <a:cs typeface="Corbel"/>
                <a:sym typeface="Corbel"/>
              </a:rPr>
              <a:t>ÚJ ÉPÍTÉSI ÁR</a:t>
            </a:r>
            <a:endParaRPr/>
          </a:p>
          <a:p>
            <a:pPr indent="0" lvl="0" marL="0" marR="0" rtl="0" algn="just">
              <a:spcBef>
                <a:spcPts val="0"/>
              </a:spcBef>
              <a:spcAft>
                <a:spcPts val="0"/>
              </a:spcAft>
              <a:buNone/>
            </a:pPr>
            <a:r>
              <a:rPr lang="hu-HU" sz="1800">
                <a:solidFill>
                  <a:schemeClr val="lt1"/>
                </a:solidFill>
                <a:latin typeface="Corbel"/>
                <a:ea typeface="Corbel"/>
                <a:cs typeface="Corbel"/>
                <a:sym typeface="Corbel"/>
              </a:rPr>
              <a:t>Az új építési ár a hajógyárral szerződésben megállapított építési ár plusz a járulékos költségek, mint például az építési időszak alatti kamat, az építési felügyelet és a kezdeti felszerelés költségei, feltéve, hogy a járulékos költségek ésszerűek és szokásosak.</a:t>
            </a:r>
            <a:endParaRPr/>
          </a:p>
          <a:p>
            <a:pPr indent="-342900" lvl="0" marL="342900" marR="0" rtl="0" algn="just">
              <a:spcBef>
                <a:spcPts val="0"/>
              </a:spcBef>
              <a:spcAft>
                <a:spcPts val="0"/>
              </a:spcAft>
              <a:buClr>
                <a:schemeClr val="lt1"/>
              </a:buClr>
              <a:buSzPts val="2000"/>
              <a:buFont typeface="Corbel"/>
              <a:buAutoNum type="arabicPeriod" startAt="4"/>
            </a:pPr>
            <a:r>
              <a:rPr b="1" lang="hu-HU" sz="2000">
                <a:solidFill>
                  <a:schemeClr val="lt1"/>
                </a:solidFill>
                <a:latin typeface="Corbel"/>
                <a:ea typeface="Corbel"/>
                <a:cs typeface="Corbel"/>
                <a:sym typeface="Corbel"/>
              </a:rPr>
              <a:t>VÉTELÁR</a:t>
            </a:r>
            <a:endParaRPr/>
          </a:p>
          <a:p>
            <a:pPr indent="0" lvl="0" marL="0" marR="0" rtl="0" algn="just">
              <a:spcBef>
                <a:spcPts val="0"/>
              </a:spcBef>
              <a:spcAft>
                <a:spcPts val="0"/>
              </a:spcAft>
              <a:buNone/>
            </a:pPr>
            <a:r>
              <a:rPr lang="hu-HU" sz="1800">
                <a:solidFill>
                  <a:schemeClr val="lt1"/>
                </a:solidFill>
                <a:latin typeface="Corbel"/>
                <a:ea typeface="Corbel"/>
                <a:cs typeface="Corbel"/>
                <a:sym typeface="Corbel"/>
              </a:rPr>
              <a:t>A vételár az értékelendő hajó megszerzésének szerződésben rögzített ára. A vételár az építés alatt álló vagy a jövőben megépítendő hajó építési szerződésének megszerzéséhez megállapított ár is.</a:t>
            </a:r>
            <a:endParaRPr/>
          </a:p>
          <a:p>
            <a:pPr indent="-342900" lvl="0" marL="342900" marR="0" rtl="0" algn="just">
              <a:spcBef>
                <a:spcPts val="0"/>
              </a:spcBef>
              <a:spcAft>
                <a:spcPts val="0"/>
              </a:spcAft>
              <a:buClr>
                <a:schemeClr val="lt1"/>
              </a:buClr>
              <a:buSzPts val="2000"/>
              <a:buFont typeface="Corbel"/>
              <a:buAutoNum type="arabicPeriod" startAt="5"/>
            </a:pPr>
            <a:r>
              <a:rPr b="1" lang="hu-HU" sz="2000">
                <a:solidFill>
                  <a:schemeClr val="lt1"/>
                </a:solidFill>
                <a:latin typeface="Corbel"/>
                <a:ea typeface="Corbel"/>
                <a:cs typeface="Corbel"/>
                <a:sym typeface="Corbel"/>
              </a:rPr>
              <a:t>ÁLLAPOTÉRTÉK</a:t>
            </a:r>
            <a:endParaRPr b="1" sz="2000">
              <a:solidFill>
                <a:schemeClr val="lt1"/>
              </a:solidFill>
              <a:latin typeface="Corbel"/>
              <a:ea typeface="Corbel"/>
              <a:cs typeface="Corbel"/>
              <a:sym typeface="Corbel"/>
            </a:endParaRPr>
          </a:p>
          <a:p>
            <a:pPr indent="0" lvl="0" marL="0" marR="0" rtl="0" algn="just">
              <a:spcBef>
                <a:spcPts val="0"/>
              </a:spcBef>
              <a:spcAft>
                <a:spcPts val="0"/>
              </a:spcAft>
              <a:buNone/>
            </a:pPr>
            <a:r>
              <a:rPr lang="hu-HU" sz="1800">
                <a:solidFill>
                  <a:schemeClr val="lt1"/>
                </a:solidFill>
                <a:latin typeface="Corbel"/>
                <a:ea typeface="Corbel"/>
                <a:cs typeface="Corbel"/>
                <a:sym typeface="Corbel"/>
              </a:rPr>
              <a:t>Az építés alatt álló hajók esetében az állapotértéket a hajó jelzáloghitel-értékeként kell meghatározni. Az állapotérték megfelel az építési állapotnak, amelyet műszaki szakértőnek vagy a hajógyárnak írásban kell megerősítenie. A jelzáloghitel-érték meghatározásakor ellenőrizni kell az építési előírásokat, az építési rajzokat és a hajógyárral kötött szerződéseket.</a:t>
            </a:r>
            <a:endParaRPr sz="1800">
              <a:solidFill>
                <a:schemeClr val="lt1"/>
              </a:solidFill>
              <a:latin typeface="Corbel"/>
              <a:ea typeface="Corbel"/>
              <a:cs typeface="Corbel"/>
              <a:sym typeface="Corbel"/>
            </a:endParaRPr>
          </a:p>
          <a:p>
            <a:pPr indent="0" lvl="0" marL="0" marR="0" rtl="0" algn="l">
              <a:spcBef>
                <a:spcPts val="0"/>
              </a:spcBef>
              <a:spcAft>
                <a:spcPts val="0"/>
              </a:spcAft>
              <a:buNone/>
            </a:pPr>
            <a:r>
              <a:t/>
            </a:r>
            <a:endParaRPr sz="1800">
              <a:solidFill>
                <a:schemeClr val="lt1"/>
              </a:solidFill>
              <a:latin typeface="Corbel"/>
              <a:ea typeface="Corbel"/>
              <a:cs typeface="Corbel"/>
              <a:sym typeface="Corbel"/>
            </a:endParaRPr>
          </a:p>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5" name="Shape 485"/>
        <p:cNvGrpSpPr/>
        <p:nvPr/>
      </p:nvGrpSpPr>
      <p:grpSpPr>
        <a:xfrm>
          <a:off x="0" y="0"/>
          <a:ext cx="0" cy="0"/>
          <a:chOff x="0" y="0"/>
          <a:chExt cx="0" cy="0"/>
        </a:xfrm>
      </p:grpSpPr>
      <p:sp>
        <p:nvSpPr>
          <p:cNvPr id="486" name="Google Shape;486;p6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hu-HU"/>
              <a:t>PLÁNe Mérnökiroda KFT. Takács Nándor c. egyetemi docens</a:t>
            </a:r>
            <a:endParaRPr/>
          </a:p>
        </p:txBody>
      </p:sp>
      <p:sp>
        <p:nvSpPr>
          <p:cNvPr id="487" name="Google Shape;487;p6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hu-HU"/>
              <a:t>‹#›</a:t>
            </a:fld>
            <a:endParaRPr/>
          </a:p>
        </p:txBody>
      </p:sp>
      <p:sp>
        <p:nvSpPr>
          <p:cNvPr id="488" name="Google Shape;488;p61"/>
          <p:cNvSpPr/>
          <p:nvPr/>
        </p:nvSpPr>
        <p:spPr>
          <a:xfrm>
            <a:off x="238691" y="1092469"/>
            <a:ext cx="11348579" cy="5016758"/>
          </a:xfrm>
          <a:prstGeom prst="rect">
            <a:avLst/>
          </a:prstGeom>
          <a:noFill/>
          <a:ln>
            <a:noFill/>
          </a:ln>
        </p:spPr>
        <p:txBody>
          <a:bodyPr anchorCtr="0" anchor="t" bIns="45700" lIns="91425" spcFirstLastPara="1" rIns="91425" wrap="square" tIns="45700">
            <a:noAutofit/>
          </a:bodyPr>
          <a:lstStyle/>
          <a:p>
            <a:pPr indent="0" lvl="0" marL="0" marR="0" rtl="0" algn="just">
              <a:spcBef>
                <a:spcPts val="0"/>
              </a:spcBef>
              <a:spcAft>
                <a:spcPts val="0"/>
              </a:spcAft>
              <a:buNone/>
            </a:pPr>
            <a:r>
              <a:rPr b="1" lang="hu-HU" sz="1800">
                <a:solidFill>
                  <a:schemeClr val="lt1"/>
                </a:solidFill>
                <a:latin typeface="Corbel"/>
                <a:ea typeface="Corbel"/>
                <a:cs typeface="Corbel"/>
                <a:sym typeface="Corbel"/>
              </a:rPr>
              <a:t> </a:t>
            </a:r>
            <a:r>
              <a:rPr b="1" lang="hu-HU" sz="3200">
                <a:solidFill>
                  <a:schemeClr val="lt1"/>
                </a:solidFill>
                <a:latin typeface="Corbel"/>
                <a:ea typeface="Corbel"/>
                <a:cs typeface="Corbel"/>
                <a:sym typeface="Corbel"/>
              </a:rPr>
              <a:t>A hajó jelzáloghitel-értéket évente legalább egyszer ellenőrizni kell. Ha arra utaló jelek vannak, hogy a hajó jelzáloghitel-érték meghatározásának alapja több mint jelentéktelen mértékben romlott, azt felül kell vizsgálni. Ez különösen akkor érvényes, ha az adott hajópiacon az általános árszint olyan mértékben csökkent, amely veszélyezteti a biztosíték biztonságát. Felülvizsgálatot kell végezni akkor is, ha a biztosítékul szolgáló ingatlanon biztosított követelés legalább 90 napos jelentős késedelemben van. Szükség esetén csökkenteni kell a hajójelzáloghitel értékét.</a:t>
            </a:r>
            <a:endParaRPr b="1" sz="3200">
              <a:solidFill>
                <a:schemeClr val="lt1"/>
              </a:solidFill>
              <a:latin typeface="Corbel"/>
              <a:ea typeface="Corbel"/>
              <a:cs typeface="Corbel"/>
              <a:sym typeface="Corbe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sp>
        <p:nvSpPr>
          <p:cNvPr id="176" name="Google Shape;176;p2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hu-HU"/>
              <a:t>PLÁNe Mérnökiroda KFT. Takács Nándor c. egyetemi docens</a:t>
            </a:r>
            <a:endParaRPr/>
          </a:p>
        </p:txBody>
      </p:sp>
      <p:sp>
        <p:nvSpPr>
          <p:cNvPr id="177" name="Google Shape;177;p2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hu-HU"/>
              <a:t>‹#›</a:t>
            </a:fld>
            <a:endParaRPr/>
          </a:p>
        </p:txBody>
      </p:sp>
      <p:pic>
        <p:nvPicPr>
          <p:cNvPr id="178" name="Google Shape;178;p23"/>
          <p:cNvPicPr preferRelativeResize="0"/>
          <p:nvPr/>
        </p:nvPicPr>
        <p:blipFill rotWithShape="1">
          <a:blip r:embed="rId3">
            <a:alphaModFix/>
          </a:blip>
          <a:srcRect b="0" l="0" r="0" t="0"/>
          <a:stretch/>
        </p:blipFill>
        <p:spPr>
          <a:xfrm>
            <a:off x="0" y="0"/>
            <a:ext cx="12192000" cy="696384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sp>
        <p:nvSpPr>
          <p:cNvPr id="183" name="Google Shape;183;p2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hu-HU"/>
              <a:t>PLÁNe Mérnökiroda KFT. Takács Nándor c. egyetemi docens</a:t>
            </a:r>
            <a:endParaRPr/>
          </a:p>
        </p:txBody>
      </p:sp>
      <p:sp>
        <p:nvSpPr>
          <p:cNvPr id="184" name="Google Shape;184;p2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hu-HU"/>
              <a:t>‹#›</a:t>
            </a:fld>
            <a:endParaRPr/>
          </a:p>
        </p:txBody>
      </p:sp>
      <p:pic>
        <p:nvPicPr>
          <p:cNvPr id="185" name="Google Shape;185;p24"/>
          <p:cNvPicPr preferRelativeResize="0"/>
          <p:nvPr/>
        </p:nvPicPr>
        <p:blipFill rotWithShape="1">
          <a:blip r:embed="rId3">
            <a:alphaModFix/>
          </a:blip>
          <a:srcRect b="0" l="0" r="0" t="0"/>
          <a:stretch/>
        </p:blipFill>
        <p:spPr>
          <a:xfrm>
            <a:off x="660400" y="342900"/>
            <a:ext cx="10693399" cy="58801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sp>
        <p:nvSpPr>
          <p:cNvPr id="190" name="Google Shape;190;p2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hu-HU"/>
              <a:t>PLÁNe Mérnökiroda KFT. Takács Nándor c. egyetemi docens</a:t>
            </a:r>
            <a:endParaRPr/>
          </a:p>
        </p:txBody>
      </p:sp>
      <p:sp>
        <p:nvSpPr>
          <p:cNvPr id="191" name="Google Shape;191;p2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hu-HU"/>
              <a:t>‹#›</a:t>
            </a:fld>
            <a:endParaRPr/>
          </a:p>
        </p:txBody>
      </p:sp>
      <p:pic>
        <p:nvPicPr>
          <p:cNvPr id="192" name="Google Shape;192;p25"/>
          <p:cNvPicPr preferRelativeResize="0"/>
          <p:nvPr/>
        </p:nvPicPr>
        <p:blipFill rotWithShape="1">
          <a:blip r:embed="rId3">
            <a:alphaModFix/>
          </a:blip>
          <a:srcRect b="0" l="0" r="0" t="0"/>
          <a:stretch/>
        </p:blipFill>
        <p:spPr>
          <a:xfrm>
            <a:off x="457200" y="762001"/>
            <a:ext cx="11354677" cy="53975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sp>
        <p:nvSpPr>
          <p:cNvPr id="197" name="Google Shape;197;p2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hu-HU"/>
              <a:t>PLÁNe Mérnökiroda KFT. Takács Nándor c. egyetemi docens</a:t>
            </a:r>
            <a:endParaRPr/>
          </a:p>
        </p:txBody>
      </p:sp>
      <p:sp>
        <p:nvSpPr>
          <p:cNvPr id="198" name="Google Shape;198;p2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hu-HU"/>
              <a:t>‹#›</a:t>
            </a:fld>
            <a:endParaRPr/>
          </a:p>
        </p:txBody>
      </p:sp>
      <p:pic>
        <p:nvPicPr>
          <p:cNvPr id="199" name="Google Shape;199;p26"/>
          <p:cNvPicPr preferRelativeResize="0"/>
          <p:nvPr/>
        </p:nvPicPr>
        <p:blipFill rotWithShape="1">
          <a:blip r:embed="rId3">
            <a:alphaModFix/>
          </a:blip>
          <a:srcRect b="0" l="0" r="0" t="0"/>
          <a:stretch/>
        </p:blipFill>
        <p:spPr>
          <a:xfrm>
            <a:off x="824254" y="1336633"/>
            <a:ext cx="10814888" cy="4441454"/>
          </a:xfrm>
          <a:prstGeom prst="rect">
            <a:avLst/>
          </a:prstGeom>
          <a:noFill/>
          <a:ln>
            <a:noFill/>
          </a:ln>
        </p:spPr>
      </p:pic>
      <p:sp>
        <p:nvSpPr>
          <p:cNvPr id="200" name="Google Shape;200;p26"/>
          <p:cNvSpPr txBox="1"/>
          <p:nvPr/>
        </p:nvSpPr>
        <p:spPr>
          <a:xfrm>
            <a:off x="4534422" y="526093"/>
            <a:ext cx="3394553" cy="58477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hu-HU" sz="3200">
                <a:solidFill>
                  <a:srgbClr val="FF0000"/>
                </a:solidFill>
                <a:latin typeface="Corbel"/>
                <a:ea typeface="Corbel"/>
                <a:cs typeface="Corbel"/>
                <a:sym typeface="Corbel"/>
              </a:rPr>
              <a:t>JÓKAI SÉTAHAJÓ</a:t>
            </a:r>
            <a:endParaRPr b="1" sz="3200">
              <a:solidFill>
                <a:srgbClr val="FF0000"/>
              </a:solidFill>
              <a:latin typeface="Corbel"/>
              <a:ea typeface="Corbel"/>
              <a:cs typeface="Corbel"/>
              <a:sym typeface="Corbe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sp>
        <p:nvSpPr>
          <p:cNvPr id="205" name="Google Shape;205;p2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hu-HU"/>
              <a:t>PLÁNe Mérnökiroda KFT. Takács Nándor c. egyetemi docens</a:t>
            </a:r>
            <a:endParaRPr/>
          </a:p>
        </p:txBody>
      </p:sp>
      <p:sp>
        <p:nvSpPr>
          <p:cNvPr id="206" name="Google Shape;206;p2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hu-HU"/>
              <a:t>‹#›</a:t>
            </a:fld>
            <a:endParaRPr/>
          </a:p>
        </p:txBody>
      </p:sp>
      <p:pic>
        <p:nvPicPr>
          <p:cNvPr id="207" name="Google Shape;207;p27"/>
          <p:cNvPicPr preferRelativeResize="0"/>
          <p:nvPr/>
        </p:nvPicPr>
        <p:blipFill rotWithShape="1">
          <a:blip r:embed="rId3">
            <a:alphaModFix/>
          </a:blip>
          <a:srcRect b="0" l="0" r="0" t="0"/>
          <a:stretch/>
        </p:blipFill>
        <p:spPr>
          <a:xfrm>
            <a:off x="901701" y="841317"/>
            <a:ext cx="9728200" cy="5447256"/>
          </a:xfrm>
          <a:prstGeom prst="rect">
            <a:avLst/>
          </a:prstGeom>
          <a:noFill/>
          <a:ln>
            <a:noFill/>
          </a:ln>
        </p:spPr>
      </p:pic>
      <p:sp>
        <p:nvSpPr>
          <p:cNvPr id="208" name="Google Shape;208;p27"/>
          <p:cNvSpPr/>
          <p:nvPr/>
        </p:nvSpPr>
        <p:spPr>
          <a:xfrm>
            <a:off x="4038600" y="250321"/>
            <a:ext cx="3627916" cy="52322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hu-HU" sz="2800">
                <a:solidFill>
                  <a:srgbClr val="FF0000"/>
                </a:solidFill>
                <a:latin typeface="Corbel"/>
                <a:ea typeface="Corbel"/>
                <a:cs typeface="Corbel"/>
                <a:sym typeface="Corbel"/>
              </a:rPr>
              <a:t>„Annika” szállodahajó</a:t>
            </a:r>
            <a:endParaRPr b="1" sz="2800">
              <a:solidFill>
                <a:srgbClr val="FF0000"/>
              </a:solidFill>
              <a:latin typeface="Corbel"/>
              <a:ea typeface="Corbel"/>
              <a:cs typeface="Corbel"/>
              <a:sym typeface="Corbel"/>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téma">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Mélység">
  <a:themeElements>
    <a:clrScheme name="Depth">
      <a:dk1>
        <a:srgbClr val="000000"/>
      </a:dk1>
      <a:lt1>
        <a:srgbClr val="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